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20_1A3E39C1.xml" ContentType="application/vnd.ms-powerpoint.comments+xml"/>
  <Override PartName="/ppt/notesSlides/notesSlide2.xml" ContentType="application/vnd.openxmlformats-officedocument.presentationml.notesSlide+xml"/>
  <Override PartName="/ppt/comments/modernComment_12A_55279AD1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303" r:id="rId6"/>
    <p:sldId id="310" r:id="rId7"/>
    <p:sldId id="287" r:id="rId8"/>
    <p:sldId id="304" r:id="rId9"/>
    <p:sldId id="288" r:id="rId10"/>
    <p:sldId id="289" r:id="rId11"/>
    <p:sldId id="295" r:id="rId12"/>
    <p:sldId id="296" r:id="rId13"/>
    <p:sldId id="297" r:id="rId14"/>
    <p:sldId id="29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8F842F-3413-7054-98F6-15E9F9698448}" name="Francesca Vale" initials="FV" userId="S::francescavale@aakss.org.uk::2959e867-fc1f-400a-90fa-9090e55d49bf" providerId="AD"/>
  <p188:author id="{1F33548C-C9C0-C857-0E1C-86AE8EA910CC}" name="Nikki Wright" initials="NW" userId="S::nikkiwright@aakss.org.uk::fc9b6be5-86a4-4887-ad3b-fff22eeebc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D5508-1101-4AE5-87D0-66FB4B0C2EB5}" v="2" dt="2026-09-10T11:48:02.750"/>
    <p1510:client id="{82957D5B-237F-4CD0-B7AB-7A009BCA942A}" v="1" dt="2026-09-10T11:38:17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969" autoAdjust="0"/>
  </p:normalViewPr>
  <p:slideViewPr>
    <p:cSldViewPr snapToGrid="0">
      <p:cViewPr varScale="1">
        <p:scale>
          <a:sx n="92" d="100"/>
          <a:sy n="92" d="100"/>
        </p:scale>
        <p:origin x="25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Brooks" userId="9ed902f4-1e13-47c7-add1-57a12ac55e8e" providerId="ADAL" clId="{D37F94BA-B40C-467F-801F-FECF28B1196C}"/>
    <pc:docChg chg="undo custSel addSld delSld modSld modMainMaster">
      <pc:chgData name="Stan Brooks" userId="9ed902f4-1e13-47c7-add1-57a12ac55e8e" providerId="ADAL" clId="{D37F94BA-B40C-467F-801F-FECF28B1196C}" dt="2026-09-10T11:48:21.155" v="481" actId="14826"/>
      <pc:docMkLst>
        <pc:docMk/>
      </pc:docMkLst>
      <pc:sldChg chg="delSp modSp mod">
        <pc:chgData name="Stan Brooks" userId="9ed902f4-1e13-47c7-add1-57a12ac55e8e" providerId="ADAL" clId="{D37F94BA-B40C-467F-801F-FECF28B1196C}" dt="2026-09-10T11:36:44.768" v="454" actId="1076"/>
        <pc:sldMkLst>
          <pc:docMk/>
          <pc:sldMk cId="3162836007" sldId="256"/>
        </pc:sldMkLst>
        <pc:picChg chg="mod">
          <ac:chgData name="Stan Brooks" userId="9ed902f4-1e13-47c7-add1-57a12ac55e8e" providerId="ADAL" clId="{D37F94BA-B40C-467F-801F-FECF28B1196C}" dt="2026-09-10T11:36:44.768" v="454" actId="1076"/>
          <ac:picMkLst>
            <pc:docMk/>
            <pc:sldMk cId="3162836007" sldId="256"/>
            <ac:picMk id="3" creationId="{1359122F-8A8B-A7DF-6F58-08DA938D3EC9}"/>
          </ac:picMkLst>
        </pc:picChg>
        <pc:picChg chg="del">
          <ac:chgData name="Stan Brooks" userId="9ed902f4-1e13-47c7-add1-57a12ac55e8e" providerId="ADAL" clId="{D37F94BA-B40C-467F-801F-FECF28B1196C}" dt="2026-09-10T11:36:41.272" v="453" actId="478"/>
          <ac:picMkLst>
            <pc:docMk/>
            <pc:sldMk cId="3162836007" sldId="256"/>
            <ac:picMk id="10" creationId="{B7D5B074-07E2-656F-789D-FA1CA6A545BE}"/>
          </ac:picMkLst>
        </pc:picChg>
      </pc:sldChg>
      <pc:sldChg chg="addSp delSp modSp mod">
        <pc:chgData name="Stan Brooks" userId="9ed902f4-1e13-47c7-add1-57a12ac55e8e" providerId="ADAL" clId="{D37F94BA-B40C-467F-801F-FECF28B1196C}" dt="2026-08-19T08:41:31.526" v="51" actId="20577"/>
        <pc:sldMkLst>
          <pc:docMk/>
          <pc:sldMk cId="725157043" sldId="287"/>
        </pc:sldMkLst>
        <pc:spChg chg="add">
          <ac:chgData name="Stan Brooks" userId="9ed902f4-1e13-47c7-add1-57a12ac55e8e" providerId="ADAL" clId="{D37F94BA-B40C-467F-801F-FECF28B1196C}" dt="2026-08-19T08:41:29.170" v="49" actId="22"/>
          <ac:spMkLst>
            <pc:docMk/>
            <pc:sldMk cId="725157043" sldId="287"/>
            <ac:spMk id="4" creationId="{8A714225-A98E-D88E-2890-15B3A6D714E9}"/>
          </ac:spMkLst>
        </pc:spChg>
        <pc:spChg chg="add">
          <ac:chgData name="Stan Brooks" userId="9ed902f4-1e13-47c7-add1-57a12ac55e8e" providerId="ADAL" clId="{D37F94BA-B40C-467F-801F-FECF28B1196C}" dt="2026-08-19T08:41:29.170" v="49" actId="22"/>
          <ac:spMkLst>
            <pc:docMk/>
            <pc:sldMk cId="725157043" sldId="287"/>
            <ac:spMk id="6" creationId="{216845A0-799B-AB7E-B32C-C339C760ADD9}"/>
          </ac:spMkLst>
        </pc:spChg>
        <pc:spChg chg="add mod">
          <ac:chgData name="Stan Brooks" userId="9ed902f4-1e13-47c7-add1-57a12ac55e8e" providerId="ADAL" clId="{D37F94BA-B40C-467F-801F-FECF28B1196C}" dt="2026-08-19T08:41:31.526" v="51" actId="20577"/>
          <ac:spMkLst>
            <pc:docMk/>
            <pc:sldMk cId="725157043" sldId="287"/>
            <ac:spMk id="14" creationId="{D5A13126-DEB8-8E24-0F8B-D12A27677FFB}"/>
          </ac:spMkLst>
        </pc:spChg>
        <pc:picChg chg="add">
          <ac:chgData name="Stan Brooks" userId="9ed902f4-1e13-47c7-add1-57a12ac55e8e" providerId="ADAL" clId="{D37F94BA-B40C-467F-801F-FECF28B1196C}" dt="2026-08-19T08:41:29.170" v="49" actId="22"/>
          <ac:picMkLst>
            <pc:docMk/>
            <pc:sldMk cId="725157043" sldId="287"/>
            <ac:picMk id="8" creationId="{1695B5DF-1635-921A-0E3C-35013A137558}"/>
          </ac:picMkLst>
        </pc:picChg>
        <pc:picChg chg="add">
          <ac:chgData name="Stan Brooks" userId="9ed902f4-1e13-47c7-add1-57a12ac55e8e" providerId="ADAL" clId="{D37F94BA-B40C-467F-801F-FECF28B1196C}" dt="2026-08-19T08:41:29.170" v="49" actId="22"/>
          <ac:picMkLst>
            <pc:docMk/>
            <pc:sldMk cId="725157043" sldId="287"/>
            <ac:picMk id="10" creationId="{581A4E8B-4772-57E0-79E9-10E462735375}"/>
          </ac:picMkLst>
        </pc:picChg>
        <pc:picChg chg="add">
          <ac:chgData name="Stan Brooks" userId="9ed902f4-1e13-47c7-add1-57a12ac55e8e" providerId="ADAL" clId="{D37F94BA-B40C-467F-801F-FECF28B1196C}" dt="2026-08-19T08:41:29.170" v="49" actId="22"/>
          <ac:picMkLst>
            <pc:docMk/>
            <pc:sldMk cId="725157043" sldId="287"/>
            <ac:picMk id="12" creationId="{4E8A4212-9C8B-0B97-2A2C-608636E4671C}"/>
          </ac:picMkLst>
        </pc:picChg>
        <pc:picChg chg="add">
          <ac:chgData name="Stan Brooks" userId="9ed902f4-1e13-47c7-add1-57a12ac55e8e" providerId="ADAL" clId="{D37F94BA-B40C-467F-801F-FECF28B1196C}" dt="2026-08-19T08:41:29.170" v="49" actId="22"/>
          <ac:picMkLst>
            <pc:docMk/>
            <pc:sldMk cId="725157043" sldId="287"/>
            <ac:picMk id="16" creationId="{6DDA149E-ED1D-9FED-A6D4-162E73C7E2AC}"/>
          </ac:picMkLst>
        </pc:picChg>
      </pc:sldChg>
      <pc:sldChg chg="addSp delSp modSp mod modClrScheme modCm chgLayout">
        <pc:chgData name="Stan Brooks" userId="9ed902f4-1e13-47c7-add1-57a12ac55e8e" providerId="ADAL" clId="{D37F94BA-B40C-467F-801F-FECF28B1196C}" dt="2026-08-19T08:46:47.825" v="194" actId="207"/>
        <pc:sldMkLst>
          <pc:docMk/>
          <pc:sldMk cId="440285633" sldId="288"/>
        </pc:sldMkLst>
        <pc:spChg chg="add mod">
          <ac:chgData name="Stan Brooks" userId="9ed902f4-1e13-47c7-add1-57a12ac55e8e" providerId="ADAL" clId="{D37F94BA-B40C-467F-801F-FECF28B1196C}" dt="2026-08-19T08:42:02.146" v="56" actId="1076"/>
          <ac:spMkLst>
            <pc:docMk/>
            <pc:sldMk cId="440285633" sldId="288"/>
            <ac:spMk id="4" creationId="{8681E7E4-DBFF-47D2-9795-070BE68271B7}"/>
          </ac:spMkLst>
        </pc:spChg>
        <pc:spChg chg="mod">
          <ac:chgData name="Stan Brooks" userId="9ed902f4-1e13-47c7-add1-57a12ac55e8e" providerId="ADAL" clId="{D37F94BA-B40C-467F-801F-FECF28B1196C}" dt="2026-08-19T08:44:23.504" v="67" actId="14100"/>
          <ac:spMkLst>
            <pc:docMk/>
            <pc:sldMk cId="440285633" sldId="288"/>
            <ac:spMk id="5" creationId="{1F88570E-B683-1DAF-4FC0-3CF03F7249B3}"/>
          </ac:spMkLst>
        </pc:spChg>
        <pc:spChg chg="add mod">
          <ac:chgData name="Stan Brooks" userId="9ed902f4-1e13-47c7-add1-57a12ac55e8e" providerId="ADAL" clId="{D37F94BA-B40C-467F-801F-FECF28B1196C}" dt="2026-08-19T08:42:02.146" v="56" actId="1076"/>
          <ac:spMkLst>
            <pc:docMk/>
            <pc:sldMk cId="440285633" sldId="288"/>
            <ac:spMk id="7" creationId="{6BD0B359-E11F-D06A-5F76-17CC0C5A8249}"/>
          </ac:spMkLst>
        </pc:spChg>
        <pc:spChg chg="add mod">
          <ac:chgData name="Stan Brooks" userId="9ed902f4-1e13-47c7-add1-57a12ac55e8e" providerId="ADAL" clId="{D37F94BA-B40C-467F-801F-FECF28B1196C}" dt="2026-08-19T08:42:02.146" v="56" actId="1076"/>
          <ac:spMkLst>
            <pc:docMk/>
            <pc:sldMk cId="440285633" sldId="288"/>
            <ac:spMk id="9" creationId="{530D1AA8-84D7-BB0D-F4A3-56BDFC9868AB}"/>
          </ac:spMkLst>
        </pc:spChg>
        <pc:spChg chg="add mod">
          <ac:chgData name="Stan Brooks" userId="9ed902f4-1e13-47c7-add1-57a12ac55e8e" providerId="ADAL" clId="{D37F94BA-B40C-467F-801F-FECF28B1196C}" dt="2026-08-19T08:42:06.560" v="58" actId="20577"/>
          <ac:spMkLst>
            <pc:docMk/>
            <pc:sldMk cId="440285633" sldId="288"/>
            <ac:spMk id="13" creationId="{42174F4B-11D2-CCDA-7386-0ABD8F49476D}"/>
          </ac:spMkLst>
        </pc:spChg>
        <pc:picChg chg="add mod">
          <ac:chgData name="Stan Brooks" userId="9ed902f4-1e13-47c7-add1-57a12ac55e8e" providerId="ADAL" clId="{D37F94BA-B40C-467F-801F-FECF28B1196C}" dt="2026-08-19T08:42:02.146" v="56" actId="1076"/>
          <ac:picMkLst>
            <pc:docMk/>
            <pc:sldMk cId="440285633" sldId="288"/>
            <ac:picMk id="11" creationId="{647F9601-01ED-0D65-454C-959ADFBAA0D8}"/>
          </ac:picMkLst>
        </pc:picChg>
        <pc:picChg chg="add mod">
          <ac:chgData name="Stan Brooks" userId="9ed902f4-1e13-47c7-add1-57a12ac55e8e" providerId="ADAL" clId="{D37F94BA-B40C-467F-801F-FECF28B1196C}" dt="2026-08-19T08:46:39.641" v="153" actId="207"/>
          <ac:picMkLst>
            <pc:docMk/>
            <pc:sldMk cId="440285633" sldId="288"/>
            <ac:picMk id="15" creationId="{AD0C38AF-9860-8663-2445-83881BF6ED45}"/>
          </ac:picMkLst>
        </pc:picChg>
        <pc:picChg chg="add mod">
          <ac:chgData name="Stan Brooks" userId="9ed902f4-1e13-47c7-add1-57a12ac55e8e" providerId="ADAL" clId="{D37F94BA-B40C-467F-801F-FECF28B1196C}" dt="2026-08-19T08:46:47.825" v="194" actId="207"/>
          <ac:picMkLst>
            <pc:docMk/>
            <pc:sldMk cId="440285633" sldId="288"/>
            <ac:picMk id="17" creationId="{D706E4A0-7ECC-215C-B5B5-802450866A0B}"/>
          </ac:picMkLst>
        </pc:picChg>
        <pc:picChg chg="add mod">
          <ac:chgData name="Stan Brooks" userId="9ed902f4-1e13-47c7-add1-57a12ac55e8e" providerId="ADAL" clId="{D37F94BA-B40C-467F-801F-FECF28B1196C}" dt="2026-08-19T08:46:45.427" v="185" actId="207"/>
          <ac:picMkLst>
            <pc:docMk/>
            <pc:sldMk cId="440285633" sldId="288"/>
            <ac:picMk id="19" creationId="{19B6A7D1-E1E4-6A1F-363A-4827FAD72B5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n Brooks" userId="9ed902f4-1e13-47c7-add1-57a12ac55e8e" providerId="ADAL" clId="{D37F94BA-B40C-467F-801F-FECF28B1196C}" dt="2026-08-19T08:44:00.991" v="66" actId="20577"/>
              <pc2:cmMkLst xmlns:pc2="http://schemas.microsoft.com/office/powerpoint/2019/9/main/command">
                <pc:docMk/>
                <pc:sldMk cId="440285633" sldId="288"/>
                <pc2:cmMk id="{8839AABD-54DB-493D-9C77-916912438465}"/>
              </pc2:cmMkLst>
            </pc226:cmChg>
          </p:ext>
        </pc:extLst>
      </pc:sldChg>
      <pc:sldChg chg="addSp delSp modSp mod">
        <pc:chgData name="Stan Brooks" userId="9ed902f4-1e13-47c7-add1-57a12ac55e8e" providerId="ADAL" clId="{D37F94BA-B40C-467F-801F-FECF28B1196C}" dt="2026-08-19T08:58:26.383" v="253" actId="207"/>
        <pc:sldMkLst>
          <pc:docMk/>
          <pc:sldMk cId="3363513383" sldId="289"/>
        </pc:sldMkLst>
        <pc:spChg chg="mod">
          <ac:chgData name="Stan Brooks" userId="9ed902f4-1e13-47c7-add1-57a12ac55e8e" providerId="ADAL" clId="{D37F94BA-B40C-467F-801F-FECF28B1196C}" dt="2026-08-19T08:53:28.486" v="211" actId="1076"/>
          <ac:spMkLst>
            <pc:docMk/>
            <pc:sldMk cId="3363513383" sldId="289"/>
            <ac:spMk id="3" creationId="{D9BD43A4-02FB-2911-5C6E-7E1E7BA023B7}"/>
          </ac:spMkLst>
        </pc:spChg>
        <pc:spChg chg="mod">
          <ac:chgData name="Stan Brooks" userId="9ed902f4-1e13-47c7-add1-57a12ac55e8e" providerId="ADAL" clId="{D37F94BA-B40C-467F-801F-FECF28B1196C}" dt="2026-08-19T08:53:08.569" v="204"/>
          <ac:spMkLst>
            <pc:docMk/>
            <pc:sldMk cId="3363513383" sldId="289"/>
            <ac:spMk id="5" creationId="{08E0C48D-4D98-A953-0F75-114A02949623}"/>
          </ac:spMkLst>
        </pc:spChg>
        <pc:spChg chg="mod">
          <ac:chgData name="Stan Brooks" userId="9ed902f4-1e13-47c7-add1-57a12ac55e8e" providerId="ADAL" clId="{D37F94BA-B40C-467F-801F-FECF28B1196C}" dt="2026-08-19T08:53:08.569" v="204"/>
          <ac:spMkLst>
            <pc:docMk/>
            <pc:sldMk cId="3363513383" sldId="289"/>
            <ac:spMk id="6" creationId="{D33AE041-84CA-984D-0DAE-F478354F5BB1}"/>
          </ac:spMkLst>
        </pc:spChg>
        <pc:spChg chg="mod">
          <ac:chgData name="Stan Brooks" userId="9ed902f4-1e13-47c7-add1-57a12ac55e8e" providerId="ADAL" clId="{D37F94BA-B40C-467F-801F-FECF28B1196C}" dt="2026-08-19T08:53:08.569" v="204"/>
          <ac:spMkLst>
            <pc:docMk/>
            <pc:sldMk cId="3363513383" sldId="289"/>
            <ac:spMk id="7" creationId="{B1300997-0C20-B57B-9108-319C77A9239F}"/>
          </ac:spMkLst>
        </pc:spChg>
        <pc:spChg chg="mod">
          <ac:chgData name="Stan Brooks" userId="9ed902f4-1e13-47c7-add1-57a12ac55e8e" providerId="ADAL" clId="{D37F94BA-B40C-467F-801F-FECF28B1196C}" dt="2026-08-19T08:53:08.569" v="204"/>
          <ac:spMkLst>
            <pc:docMk/>
            <pc:sldMk cId="3363513383" sldId="289"/>
            <ac:spMk id="9" creationId="{0BBC06CB-90B4-DFD3-F2D7-EF034A9A29B0}"/>
          </ac:spMkLst>
        </pc:spChg>
        <pc:spChg chg="add mod">
          <ac:chgData name="Stan Brooks" userId="9ed902f4-1e13-47c7-add1-57a12ac55e8e" providerId="ADAL" clId="{D37F94BA-B40C-467F-801F-FECF28B1196C}" dt="2026-08-19T08:58:26.383" v="253" actId="207"/>
          <ac:spMkLst>
            <pc:docMk/>
            <pc:sldMk cId="3363513383" sldId="289"/>
            <ac:spMk id="16" creationId="{A77F3252-93B1-FE37-30B2-46D6730F8BD0}"/>
          </ac:spMkLst>
        </pc:spChg>
        <pc:grpChg chg="add mod">
          <ac:chgData name="Stan Brooks" userId="9ed902f4-1e13-47c7-add1-57a12ac55e8e" providerId="ADAL" clId="{D37F94BA-B40C-467F-801F-FECF28B1196C}" dt="2026-08-19T08:53:13.942" v="206" actId="1076"/>
          <ac:grpSpMkLst>
            <pc:docMk/>
            <pc:sldMk cId="3363513383" sldId="289"/>
            <ac:grpSpMk id="4" creationId="{84DDF144-A444-5465-2157-BA6D94D5E533}"/>
          </ac:grpSpMkLst>
        </pc:grpChg>
        <pc:picChg chg="mod">
          <ac:chgData name="Stan Brooks" userId="9ed902f4-1e13-47c7-add1-57a12ac55e8e" providerId="ADAL" clId="{D37F94BA-B40C-467F-801F-FECF28B1196C}" dt="2026-08-19T08:53:08.569" v="204"/>
          <ac:picMkLst>
            <pc:docMk/>
            <pc:sldMk cId="3363513383" sldId="289"/>
            <ac:picMk id="8" creationId="{3DC45E88-B276-08D8-BF60-7CDEF9F86CFB}"/>
          </ac:picMkLst>
        </pc:picChg>
        <pc:picChg chg="add mod">
          <ac:chgData name="Stan Brooks" userId="9ed902f4-1e13-47c7-add1-57a12ac55e8e" providerId="ADAL" clId="{D37F94BA-B40C-467F-801F-FECF28B1196C}" dt="2026-08-19T08:53:45.478" v="214" actId="207"/>
          <ac:picMkLst>
            <pc:docMk/>
            <pc:sldMk cId="3363513383" sldId="289"/>
            <ac:picMk id="11" creationId="{A454D37E-AF30-A123-E29F-C8F78568F0A0}"/>
          </ac:picMkLst>
        </pc:picChg>
        <pc:picChg chg="add mod modCrop">
          <ac:chgData name="Stan Brooks" userId="9ed902f4-1e13-47c7-add1-57a12ac55e8e" providerId="ADAL" clId="{D37F94BA-B40C-467F-801F-FECF28B1196C}" dt="2026-08-19T08:57:39.407" v="243" actId="18131"/>
          <ac:picMkLst>
            <pc:docMk/>
            <pc:sldMk cId="3363513383" sldId="289"/>
            <ac:picMk id="13" creationId="{3C737259-4132-E26F-5387-E0334AC65CAE}"/>
          </ac:picMkLst>
        </pc:picChg>
        <pc:picChg chg="add mod ord">
          <ac:chgData name="Stan Brooks" userId="9ed902f4-1e13-47c7-add1-57a12ac55e8e" providerId="ADAL" clId="{D37F94BA-B40C-467F-801F-FECF28B1196C}" dt="2026-08-19T08:54:06.344" v="225" actId="171"/>
          <ac:picMkLst>
            <pc:docMk/>
            <pc:sldMk cId="3363513383" sldId="289"/>
            <ac:picMk id="15" creationId="{0A8BA321-EC22-4E3E-E535-5956F271E3D6}"/>
          </ac:picMkLst>
        </pc:picChg>
        <pc:picChg chg="add mod">
          <ac:chgData name="Stan Brooks" userId="9ed902f4-1e13-47c7-add1-57a12ac55e8e" providerId="ADAL" clId="{D37F94BA-B40C-467F-801F-FECF28B1196C}" dt="2026-08-19T08:58:21.455" v="252" actId="1076"/>
          <ac:picMkLst>
            <pc:docMk/>
            <pc:sldMk cId="3363513383" sldId="289"/>
            <ac:picMk id="18" creationId="{4BF2FB3E-CA33-484D-F33B-A14DD6BE43AF}"/>
          </ac:picMkLst>
        </pc:picChg>
      </pc:sldChg>
      <pc:sldChg chg="addSp delSp modSp mod">
        <pc:chgData name="Stan Brooks" userId="9ed902f4-1e13-47c7-add1-57a12ac55e8e" providerId="ADAL" clId="{D37F94BA-B40C-467F-801F-FECF28B1196C}" dt="2026-08-19T08:58:50.045" v="257" actId="20577"/>
        <pc:sldMkLst>
          <pc:docMk/>
          <pc:sldMk cId="2267836603" sldId="295"/>
        </pc:sldMkLst>
        <pc:spChg chg="add">
          <ac:chgData name="Stan Brooks" userId="9ed902f4-1e13-47c7-add1-57a12ac55e8e" providerId="ADAL" clId="{D37F94BA-B40C-467F-801F-FECF28B1196C}" dt="2026-08-19T08:58:47.960" v="255" actId="22"/>
          <ac:spMkLst>
            <pc:docMk/>
            <pc:sldMk cId="2267836603" sldId="295"/>
            <ac:spMk id="4" creationId="{D0695693-47BD-F4F2-3650-520ECF628A06}"/>
          </ac:spMkLst>
        </pc:spChg>
        <pc:spChg chg="add">
          <ac:chgData name="Stan Brooks" userId="9ed902f4-1e13-47c7-add1-57a12ac55e8e" providerId="ADAL" clId="{D37F94BA-B40C-467F-801F-FECF28B1196C}" dt="2026-08-19T08:58:47.960" v="255" actId="22"/>
          <ac:spMkLst>
            <pc:docMk/>
            <pc:sldMk cId="2267836603" sldId="295"/>
            <ac:spMk id="6" creationId="{837C9865-CE3A-6A4A-CAB1-E2BC42E96345}"/>
          </ac:spMkLst>
        </pc:spChg>
        <pc:spChg chg="add mod">
          <ac:chgData name="Stan Brooks" userId="9ed902f4-1e13-47c7-add1-57a12ac55e8e" providerId="ADAL" clId="{D37F94BA-B40C-467F-801F-FECF28B1196C}" dt="2026-08-19T08:58:50.045" v="257" actId="20577"/>
          <ac:spMkLst>
            <pc:docMk/>
            <pc:sldMk cId="2267836603" sldId="295"/>
            <ac:spMk id="12" creationId="{98526CE8-4DD5-35A4-094F-92179BA40AB4}"/>
          </ac:spMkLst>
        </pc:spChg>
        <pc:picChg chg="add">
          <ac:chgData name="Stan Brooks" userId="9ed902f4-1e13-47c7-add1-57a12ac55e8e" providerId="ADAL" clId="{D37F94BA-B40C-467F-801F-FECF28B1196C}" dt="2026-08-19T08:58:47.960" v="255" actId="22"/>
          <ac:picMkLst>
            <pc:docMk/>
            <pc:sldMk cId="2267836603" sldId="295"/>
            <ac:picMk id="8" creationId="{4C7C7B73-80C0-2E69-732A-620FDD2E8141}"/>
          </ac:picMkLst>
        </pc:picChg>
        <pc:picChg chg="add">
          <ac:chgData name="Stan Brooks" userId="9ed902f4-1e13-47c7-add1-57a12ac55e8e" providerId="ADAL" clId="{D37F94BA-B40C-467F-801F-FECF28B1196C}" dt="2026-08-19T08:58:47.960" v="255" actId="22"/>
          <ac:picMkLst>
            <pc:docMk/>
            <pc:sldMk cId="2267836603" sldId="295"/>
            <ac:picMk id="10" creationId="{016A248B-0727-7076-72CB-C27F14E70394}"/>
          </ac:picMkLst>
        </pc:picChg>
        <pc:picChg chg="add">
          <ac:chgData name="Stan Brooks" userId="9ed902f4-1e13-47c7-add1-57a12ac55e8e" providerId="ADAL" clId="{D37F94BA-B40C-467F-801F-FECF28B1196C}" dt="2026-08-19T08:58:47.960" v="255" actId="22"/>
          <ac:picMkLst>
            <pc:docMk/>
            <pc:sldMk cId="2267836603" sldId="295"/>
            <ac:picMk id="14" creationId="{D1A48058-01A0-A96A-DE85-7F2907240F3F}"/>
          </ac:picMkLst>
        </pc:picChg>
        <pc:picChg chg="add">
          <ac:chgData name="Stan Brooks" userId="9ed902f4-1e13-47c7-add1-57a12ac55e8e" providerId="ADAL" clId="{D37F94BA-B40C-467F-801F-FECF28B1196C}" dt="2026-08-19T08:58:47.960" v="255" actId="22"/>
          <ac:picMkLst>
            <pc:docMk/>
            <pc:sldMk cId="2267836603" sldId="295"/>
            <ac:picMk id="16" creationId="{4633CDF7-4CE1-9184-6908-0A59E306AC10}"/>
          </ac:picMkLst>
        </pc:picChg>
      </pc:sldChg>
      <pc:sldChg chg="addSp delSp modSp mod modClrScheme chgLayout">
        <pc:chgData name="Stan Brooks" userId="9ed902f4-1e13-47c7-add1-57a12ac55e8e" providerId="ADAL" clId="{D37F94BA-B40C-467F-801F-FECF28B1196C}" dt="2026-08-19T09:07:37" v="355" actId="207"/>
        <pc:sldMkLst>
          <pc:docMk/>
          <pc:sldMk cId="432523316" sldId="296"/>
        </pc:sldMkLst>
        <pc:spChg chg="add mod">
          <ac:chgData name="Stan Brooks" userId="9ed902f4-1e13-47c7-add1-57a12ac55e8e" providerId="ADAL" clId="{D37F94BA-B40C-467F-801F-FECF28B1196C}" dt="2026-08-19T09:00:11.183" v="262" actId="1076"/>
          <ac:spMkLst>
            <pc:docMk/>
            <pc:sldMk cId="432523316" sldId="296"/>
            <ac:spMk id="3" creationId="{A7104DE8-644F-7865-E2FB-C36C5AE89B6E}"/>
          </ac:spMkLst>
        </pc:spChg>
        <pc:spChg chg="mod">
          <ac:chgData name="Stan Brooks" userId="9ed902f4-1e13-47c7-add1-57a12ac55e8e" providerId="ADAL" clId="{D37F94BA-B40C-467F-801F-FECF28B1196C}" dt="2026-08-19T09:03:33.276" v="290" actId="1036"/>
          <ac:spMkLst>
            <pc:docMk/>
            <pc:sldMk cId="432523316" sldId="296"/>
            <ac:spMk id="5" creationId="{E103C9F5-0656-7A2E-CAE3-3021AAE6F4CA}"/>
          </ac:spMkLst>
        </pc:spChg>
        <pc:spChg chg="add mod">
          <ac:chgData name="Stan Brooks" userId="9ed902f4-1e13-47c7-add1-57a12ac55e8e" providerId="ADAL" clId="{D37F94BA-B40C-467F-801F-FECF28B1196C}" dt="2026-08-19T09:00:11.183" v="262" actId="1076"/>
          <ac:spMkLst>
            <pc:docMk/>
            <pc:sldMk cId="432523316" sldId="296"/>
            <ac:spMk id="7" creationId="{1AAAC1BC-5AF9-32B7-7B96-6B42FD3B33D3}"/>
          </ac:spMkLst>
        </pc:spChg>
        <pc:spChg chg="add mod">
          <ac:chgData name="Stan Brooks" userId="9ed902f4-1e13-47c7-add1-57a12ac55e8e" providerId="ADAL" clId="{D37F94BA-B40C-467F-801F-FECF28B1196C}" dt="2026-08-19T09:00:11.183" v="262" actId="1076"/>
          <ac:spMkLst>
            <pc:docMk/>
            <pc:sldMk cId="432523316" sldId="296"/>
            <ac:spMk id="9" creationId="{4900BF11-4B07-0B2F-2688-3CA53B6DEE28}"/>
          </ac:spMkLst>
        </pc:spChg>
        <pc:spChg chg="add mod">
          <ac:chgData name="Stan Brooks" userId="9ed902f4-1e13-47c7-add1-57a12ac55e8e" providerId="ADAL" clId="{D37F94BA-B40C-467F-801F-FECF28B1196C}" dt="2026-08-19T09:00:12.829" v="264" actId="20577"/>
          <ac:spMkLst>
            <pc:docMk/>
            <pc:sldMk cId="432523316" sldId="296"/>
            <ac:spMk id="11" creationId="{DDABE0B0-FC97-183B-96B9-9847B6E4A700}"/>
          </ac:spMkLst>
        </pc:spChg>
        <pc:picChg chg="add mod">
          <ac:chgData name="Stan Brooks" userId="9ed902f4-1e13-47c7-add1-57a12ac55e8e" providerId="ADAL" clId="{D37F94BA-B40C-467F-801F-FECF28B1196C}" dt="2026-08-19T09:00:11.183" v="262" actId="1076"/>
          <ac:picMkLst>
            <pc:docMk/>
            <pc:sldMk cId="432523316" sldId="296"/>
            <ac:picMk id="13" creationId="{30330F6A-CEF6-4B68-81F9-65866F740BC6}"/>
          </ac:picMkLst>
        </pc:picChg>
        <pc:picChg chg="add mod">
          <ac:chgData name="Stan Brooks" userId="9ed902f4-1e13-47c7-add1-57a12ac55e8e" providerId="ADAL" clId="{D37F94BA-B40C-467F-801F-FECF28B1196C}" dt="2026-08-19T09:07:12.271" v="322" actId="1076"/>
          <ac:picMkLst>
            <pc:docMk/>
            <pc:sldMk cId="432523316" sldId="296"/>
            <ac:picMk id="15" creationId="{9A414054-164E-D230-7266-FEF8F0D9BF90}"/>
          </ac:picMkLst>
        </pc:picChg>
        <pc:picChg chg="add mod">
          <ac:chgData name="Stan Brooks" userId="9ed902f4-1e13-47c7-add1-57a12ac55e8e" providerId="ADAL" clId="{D37F94BA-B40C-467F-801F-FECF28B1196C}" dt="2026-08-19T09:06:45.014" v="302" actId="1076"/>
          <ac:picMkLst>
            <pc:docMk/>
            <pc:sldMk cId="432523316" sldId="296"/>
            <ac:picMk id="17" creationId="{9A4483D0-9297-903E-B5F2-F6C5DAC0BEE1}"/>
          </ac:picMkLst>
        </pc:picChg>
        <pc:picChg chg="add mod">
          <ac:chgData name="Stan Brooks" userId="9ed902f4-1e13-47c7-add1-57a12ac55e8e" providerId="ADAL" clId="{D37F94BA-B40C-467F-801F-FECF28B1196C}" dt="2026-08-19T09:07:31.379" v="333" actId="207"/>
          <ac:picMkLst>
            <pc:docMk/>
            <pc:sldMk cId="432523316" sldId="296"/>
            <ac:picMk id="19" creationId="{A9193530-0D57-BA3A-FD81-8F63D798F41E}"/>
          </ac:picMkLst>
        </pc:picChg>
        <pc:picChg chg="add mod">
          <ac:chgData name="Stan Brooks" userId="9ed902f4-1e13-47c7-add1-57a12ac55e8e" providerId="ADAL" clId="{D37F94BA-B40C-467F-801F-FECF28B1196C}" dt="2026-08-19T09:07:37" v="355" actId="207"/>
          <ac:picMkLst>
            <pc:docMk/>
            <pc:sldMk cId="432523316" sldId="296"/>
            <ac:picMk id="21" creationId="{199FB484-5026-D5C0-C67B-BC46D3DCDE2C}"/>
          </ac:picMkLst>
        </pc:picChg>
      </pc:sldChg>
      <pc:sldChg chg="addSp delSp modSp mod modCm">
        <pc:chgData name="Stan Brooks" userId="9ed902f4-1e13-47c7-add1-57a12ac55e8e" providerId="ADAL" clId="{D37F94BA-B40C-467F-801F-FECF28B1196C}" dt="2026-08-19T09:16:28.806" v="396" actId="1076"/>
        <pc:sldMkLst>
          <pc:docMk/>
          <pc:sldMk cId="2794433843" sldId="297"/>
        </pc:sldMkLst>
        <pc:spChg chg="add mod">
          <ac:chgData name="Stan Brooks" userId="9ed902f4-1e13-47c7-add1-57a12ac55e8e" providerId="ADAL" clId="{D37F94BA-B40C-467F-801F-FECF28B1196C}" dt="2026-08-19T09:08:23.886" v="366" actId="1076"/>
          <ac:spMkLst>
            <pc:docMk/>
            <pc:sldMk cId="2794433843" sldId="297"/>
            <ac:spMk id="3" creationId="{CC70DE95-B027-2704-CE1B-1216DD1BDBDB}"/>
          </ac:spMkLst>
        </pc:spChg>
        <pc:spChg chg="mod">
          <ac:chgData name="Stan Brooks" userId="9ed902f4-1e13-47c7-add1-57a12ac55e8e" providerId="ADAL" clId="{D37F94BA-B40C-467F-801F-FECF28B1196C}" dt="2026-08-19T09:16:25.388" v="394" actId="1076"/>
          <ac:spMkLst>
            <pc:docMk/>
            <pc:sldMk cId="2794433843" sldId="297"/>
            <ac:spMk id="5" creationId="{D27F9DB8-8FE5-8FFA-1591-81E38907CF71}"/>
          </ac:spMkLst>
        </pc:spChg>
        <pc:spChg chg="add mod">
          <ac:chgData name="Stan Brooks" userId="9ed902f4-1e13-47c7-add1-57a12ac55e8e" providerId="ADAL" clId="{D37F94BA-B40C-467F-801F-FECF28B1196C}" dt="2026-08-19T09:08:23.886" v="366" actId="1076"/>
          <ac:spMkLst>
            <pc:docMk/>
            <pc:sldMk cId="2794433843" sldId="297"/>
            <ac:spMk id="7" creationId="{6CE220DB-0439-4BC7-8DEB-4FEE681D1867}"/>
          </ac:spMkLst>
        </pc:spChg>
        <pc:spChg chg="add mod">
          <ac:chgData name="Stan Brooks" userId="9ed902f4-1e13-47c7-add1-57a12ac55e8e" providerId="ADAL" clId="{D37F94BA-B40C-467F-801F-FECF28B1196C}" dt="2026-08-19T09:08:23.886" v="366" actId="1076"/>
          <ac:spMkLst>
            <pc:docMk/>
            <pc:sldMk cId="2794433843" sldId="297"/>
            <ac:spMk id="9" creationId="{605222F4-B25C-19A9-AE40-1EB486F4C4B6}"/>
          </ac:spMkLst>
        </pc:spChg>
        <pc:spChg chg="add mod">
          <ac:chgData name="Stan Brooks" userId="9ed902f4-1e13-47c7-add1-57a12ac55e8e" providerId="ADAL" clId="{D37F94BA-B40C-467F-801F-FECF28B1196C}" dt="2026-08-19T09:08:23.886" v="366" actId="1076"/>
          <ac:spMkLst>
            <pc:docMk/>
            <pc:sldMk cId="2794433843" sldId="297"/>
            <ac:spMk id="11" creationId="{6E58C716-54DD-D20C-60AB-B46979F3E085}"/>
          </ac:spMkLst>
        </pc:spChg>
        <pc:picChg chg="add mod">
          <ac:chgData name="Stan Brooks" userId="9ed902f4-1e13-47c7-add1-57a12ac55e8e" providerId="ADAL" clId="{D37F94BA-B40C-467F-801F-FECF28B1196C}" dt="2026-08-19T09:08:23.886" v="366" actId="1076"/>
          <ac:picMkLst>
            <pc:docMk/>
            <pc:sldMk cId="2794433843" sldId="297"/>
            <ac:picMk id="13" creationId="{D2EF0BB2-0DA5-8243-E51A-C7CFAA367A40}"/>
          </ac:picMkLst>
        </pc:picChg>
        <pc:picChg chg="add mod">
          <ac:chgData name="Stan Brooks" userId="9ed902f4-1e13-47c7-add1-57a12ac55e8e" providerId="ADAL" clId="{D37F94BA-B40C-467F-801F-FECF28B1196C}" dt="2026-08-19T09:10:04.681" v="388" actId="1076"/>
          <ac:picMkLst>
            <pc:docMk/>
            <pc:sldMk cId="2794433843" sldId="297"/>
            <ac:picMk id="15" creationId="{CD929A09-84A0-35FE-D135-2D377D6E05D1}"/>
          </ac:picMkLst>
        </pc:picChg>
        <pc:picChg chg="add mod">
          <ac:chgData name="Stan Brooks" userId="9ed902f4-1e13-47c7-add1-57a12ac55e8e" providerId="ADAL" clId="{D37F94BA-B40C-467F-801F-FECF28B1196C}" dt="2026-08-19T09:16:28.806" v="396" actId="1076"/>
          <ac:picMkLst>
            <pc:docMk/>
            <pc:sldMk cId="2794433843" sldId="297"/>
            <ac:picMk id="17" creationId="{49BDF3ED-5429-D349-C89F-500587C5E45F}"/>
          </ac:picMkLst>
        </pc:picChg>
        <pc:picChg chg="add mod">
          <ac:chgData name="Stan Brooks" userId="9ed902f4-1e13-47c7-add1-57a12ac55e8e" providerId="ADAL" clId="{D37F94BA-B40C-467F-801F-FECF28B1196C}" dt="2026-08-19T09:16:27.048" v="395" actId="1076"/>
          <ac:picMkLst>
            <pc:docMk/>
            <pc:sldMk cId="2794433843" sldId="297"/>
            <ac:picMk id="19" creationId="{C36BB510-4BDD-D4BF-C78B-E8BA3A2BBAD3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n Brooks" userId="9ed902f4-1e13-47c7-add1-57a12ac55e8e" providerId="ADAL" clId="{D37F94BA-B40C-467F-801F-FECF28B1196C}" dt="2026-08-19T09:07:58.885" v="360" actId="6549"/>
              <pc2:cmMkLst xmlns:pc2="http://schemas.microsoft.com/office/powerpoint/2019/9/main/command">
                <pc:docMk/>
                <pc:sldMk cId="2794433843" sldId="297"/>
                <pc2:cmMk id="{995A7712-0641-4A97-8952-2BCCDC9FFD2A}"/>
              </pc2:cmMkLst>
            </pc226:cmChg>
          </p:ext>
        </pc:extLst>
      </pc:sldChg>
      <pc:sldChg chg="addSp delSp modSp mod modClrScheme modCm chgLayout">
        <pc:chgData name="Stan Brooks" userId="9ed902f4-1e13-47c7-add1-57a12ac55e8e" providerId="ADAL" clId="{D37F94BA-B40C-467F-801F-FECF28B1196C}" dt="2026-08-19T09:20:01.343" v="442" actId="1076"/>
        <pc:sldMkLst>
          <pc:docMk/>
          <pc:sldMk cId="1428658897" sldId="298"/>
        </pc:sldMkLst>
        <pc:spChg chg="add mod">
          <ac:chgData name="Stan Brooks" userId="9ed902f4-1e13-47c7-add1-57a12ac55e8e" providerId="ADAL" clId="{D37F94BA-B40C-467F-801F-FECF28B1196C}" dt="2026-08-19T09:16:57.302" v="400" actId="1076"/>
          <ac:spMkLst>
            <pc:docMk/>
            <pc:sldMk cId="1428658897" sldId="298"/>
            <ac:spMk id="3" creationId="{65360BC9-81AB-2C52-DA3F-EE8F53AFE9AA}"/>
          </ac:spMkLst>
        </pc:spChg>
        <pc:spChg chg="mod">
          <ac:chgData name="Stan Brooks" userId="9ed902f4-1e13-47c7-add1-57a12ac55e8e" providerId="ADAL" clId="{D37F94BA-B40C-467F-801F-FECF28B1196C}" dt="2026-08-19T09:17:27.505" v="407" actId="20577"/>
          <ac:spMkLst>
            <pc:docMk/>
            <pc:sldMk cId="1428658897" sldId="298"/>
            <ac:spMk id="5" creationId="{522DD0C8-71DB-0C9B-2357-BE7E963EF2D9}"/>
          </ac:spMkLst>
        </pc:spChg>
        <pc:spChg chg="add mod">
          <ac:chgData name="Stan Brooks" userId="9ed902f4-1e13-47c7-add1-57a12ac55e8e" providerId="ADAL" clId="{D37F94BA-B40C-467F-801F-FECF28B1196C}" dt="2026-08-19T09:16:57.302" v="400" actId="1076"/>
          <ac:spMkLst>
            <pc:docMk/>
            <pc:sldMk cId="1428658897" sldId="298"/>
            <ac:spMk id="7" creationId="{3928D59B-89C4-4F36-362B-D134AF46A4E6}"/>
          </ac:spMkLst>
        </pc:spChg>
        <pc:spChg chg="add mod">
          <ac:chgData name="Stan Brooks" userId="9ed902f4-1e13-47c7-add1-57a12ac55e8e" providerId="ADAL" clId="{D37F94BA-B40C-467F-801F-FECF28B1196C}" dt="2026-08-19T09:16:57.302" v="400" actId="1076"/>
          <ac:spMkLst>
            <pc:docMk/>
            <pc:sldMk cId="1428658897" sldId="298"/>
            <ac:spMk id="9" creationId="{1A343A18-8586-564E-34D4-DB35463EA175}"/>
          </ac:spMkLst>
        </pc:spChg>
        <pc:spChg chg="add mod">
          <ac:chgData name="Stan Brooks" userId="9ed902f4-1e13-47c7-add1-57a12ac55e8e" providerId="ADAL" clId="{D37F94BA-B40C-467F-801F-FECF28B1196C}" dt="2026-08-19T09:16:57.302" v="400" actId="1076"/>
          <ac:spMkLst>
            <pc:docMk/>
            <pc:sldMk cId="1428658897" sldId="298"/>
            <ac:spMk id="11" creationId="{0C95E7D3-42D6-CA0D-644D-E1E813D17F7C}"/>
          </ac:spMkLst>
        </pc:spChg>
        <pc:picChg chg="add mod">
          <ac:chgData name="Stan Brooks" userId="9ed902f4-1e13-47c7-add1-57a12ac55e8e" providerId="ADAL" clId="{D37F94BA-B40C-467F-801F-FECF28B1196C}" dt="2026-08-19T09:16:57.302" v="400" actId="1076"/>
          <ac:picMkLst>
            <pc:docMk/>
            <pc:sldMk cId="1428658897" sldId="298"/>
            <ac:picMk id="13" creationId="{6FD40045-B7A6-8EB5-CBC4-60FEB304C5A1}"/>
          </ac:picMkLst>
        </pc:picChg>
        <pc:picChg chg="add mod">
          <ac:chgData name="Stan Brooks" userId="9ed902f4-1e13-47c7-add1-57a12ac55e8e" providerId="ADAL" clId="{D37F94BA-B40C-467F-801F-FECF28B1196C}" dt="2026-08-19T09:19:38.055" v="437" actId="688"/>
          <ac:picMkLst>
            <pc:docMk/>
            <pc:sldMk cId="1428658897" sldId="298"/>
            <ac:picMk id="15" creationId="{88CA892A-938F-4233-F85F-E9DE8C4068DE}"/>
          </ac:picMkLst>
        </pc:picChg>
        <pc:picChg chg="add mod ord">
          <ac:chgData name="Stan Brooks" userId="9ed902f4-1e13-47c7-add1-57a12ac55e8e" providerId="ADAL" clId="{D37F94BA-B40C-467F-801F-FECF28B1196C}" dt="2026-08-19T09:19:34.241" v="435" actId="1076"/>
          <ac:picMkLst>
            <pc:docMk/>
            <pc:sldMk cId="1428658897" sldId="298"/>
            <ac:picMk id="17" creationId="{FC854172-6822-C2BD-3DD2-E1E1E2C8F2EC}"/>
          </ac:picMkLst>
        </pc:picChg>
        <pc:picChg chg="add mod ord">
          <ac:chgData name="Stan Brooks" userId="9ed902f4-1e13-47c7-add1-57a12ac55e8e" providerId="ADAL" clId="{D37F94BA-B40C-467F-801F-FECF28B1196C}" dt="2026-08-19T09:19:34.241" v="435" actId="1076"/>
          <ac:picMkLst>
            <pc:docMk/>
            <pc:sldMk cId="1428658897" sldId="298"/>
            <ac:picMk id="19" creationId="{5F3F3AD3-4834-AC34-9875-E625BC67F461}"/>
          </ac:picMkLst>
        </pc:picChg>
        <pc:picChg chg="add mod">
          <ac:chgData name="Stan Brooks" userId="9ed902f4-1e13-47c7-add1-57a12ac55e8e" providerId="ADAL" clId="{D37F94BA-B40C-467F-801F-FECF28B1196C}" dt="2026-08-19T09:20:01.343" v="442" actId="1076"/>
          <ac:picMkLst>
            <pc:docMk/>
            <pc:sldMk cId="1428658897" sldId="298"/>
            <ac:picMk id="21" creationId="{F80DE1A8-AC69-FD76-6338-9373976F56C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n Brooks" userId="9ed902f4-1e13-47c7-add1-57a12ac55e8e" providerId="ADAL" clId="{D37F94BA-B40C-467F-801F-FECF28B1196C}" dt="2026-08-19T09:17:27.505" v="407" actId="20577"/>
              <pc2:cmMkLst xmlns:pc2="http://schemas.microsoft.com/office/powerpoint/2019/9/main/command">
                <pc:docMk/>
                <pc:sldMk cId="1428658897" sldId="298"/>
                <pc2:cmMk id="{24718614-5AC8-4821-8E94-6BF9AB5C06FD}"/>
              </pc2:cmMkLst>
            </pc226:cmChg>
          </p:ext>
        </pc:extLst>
      </pc:sldChg>
      <pc:sldChg chg="addSp delSp modSp mod">
        <pc:chgData name="Stan Brooks" userId="9ed902f4-1e13-47c7-add1-57a12ac55e8e" providerId="ADAL" clId="{D37F94BA-B40C-467F-801F-FECF28B1196C}" dt="2026-08-19T08:40:47.671" v="44" actId="20577"/>
        <pc:sldMkLst>
          <pc:docMk/>
          <pc:sldMk cId="28942754" sldId="303"/>
        </pc:sldMkLst>
        <pc:spChg chg="add">
          <ac:chgData name="Stan Brooks" userId="9ed902f4-1e13-47c7-add1-57a12ac55e8e" providerId="ADAL" clId="{D37F94BA-B40C-467F-801F-FECF28B1196C}" dt="2026-08-19T08:40:43.019" v="40" actId="22"/>
          <ac:spMkLst>
            <pc:docMk/>
            <pc:sldMk cId="28942754" sldId="303"/>
            <ac:spMk id="6" creationId="{ED8B2F17-1FBB-EA45-4B14-B265E8EE11B9}"/>
          </ac:spMkLst>
        </pc:spChg>
        <pc:spChg chg="add mod">
          <ac:chgData name="Stan Brooks" userId="9ed902f4-1e13-47c7-add1-57a12ac55e8e" providerId="ADAL" clId="{D37F94BA-B40C-467F-801F-FECF28B1196C}" dt="2026-08-19T08:40:47.671" v="44" actId="20577"/>
          <ac:spMkLst>
            <pc:docMk/>
            <pc:sldMk cId="28942754" sldId="303"/>
            <ac:spMk id="8" creationId="{30F13219-E135-1BE9-615F-A1C4E89DA05E}"/>
          </ac:spMkLst>
        </pc:spChg>
        <pc:picChg chg="add">
          <ac:chgData name="Stan Brooks" userId="9ed902f4-1e13-47c7-add1-57a12ac55e8e" providerId="ADAL" clId="{D37F94BA-B40C-467F-801F-FECF28B1196C}" dt="2026-08-19T08:40:43.019" v="40" actId="22"/>
          <ac:picMkLst>
            <pc:docMk/>
            <pc:sldMk cId="28942754" sldId="303"/>
            <ac:picMk id="10" creationId="{9A745922-FC14-1E6B-61DF-F5B32464A2DE}"/>
          </ac:picMkLst>
        </pc:picChg>
        <pc:picChg chg="add">
          <ac:chgData name="Stan Brooks" userId="9ed902f4-1e13-47c7-add1-57a12ac55e8e" providerId="ADAL" clId="{D37F94BA-B40C-467F-801F-FECF28B1196C}" dt="2026-08-19T08:40:43.019" v="40" actId="22"/>
          <ac:picMkLst>
            <pc:docMk/>
            <pc:sldMk cId="28942754" sldId="303"/>
            <ac:picMk id="12" creationId="{8B467A01-6FA1-E96D-53A6-948FF34FAB25}"/>
          </ac:picMkLst>
        </pc:picChg>
        <pc:picChg chg="add">
          <ac:chgData name="Stan Brooks" userId="9ed902f4-1e13-47c7-add1-57a12ac55e8e" providerId="ADAL" clId="{D37F94BA-B40C-467F-801F-FECF28B1196C}" dt="2026-08-19T08:40:43.019" v="40" actId="22"/>
          <ac:picMkLst>
            <pc:docMk/>
            <pc:sldMk cId="28942754" sldId="303"/>
            <ac:picMk id="14" creationId="{9DD906CC-18A0-DB19-69F1-B8839D7222D7}"/>
          </ac:picMkLst>
        </pc:picChg>
      </pc:sldChg>
      <pc:sldChg chg="addSp delSp modSp mod modClrScheme delAnim modAnim chgLayout">
        <pc:chgData name="Stan Brooks" userId="9ed902f4-1e13-47c7-add1-57a12ac55e8e" providerId="ADAL" clId="{D37F94BA-B40C-467F-801F-FECF28B1196C}" dt="2026-09-10T11:48:21.155" v="481" actId="14826"/>
        <pc:sldMkLst>
          <pc:docMk/>
          <pc:sldMk cId="4191218715" sldId="304"/>
        </pc:sldMkLst>
        <pc:spChg chg="add mod">
          <ac:chgData name="Stan Brooks" userId="9ed902f4-1e13-47c7-add1-57a12ac55e8e" providerId="ADAL" clId="{D37F94BA-B40C-467F-801F-FECF28B1196C}" dt="2026-09-10T11:38:37.742" v="468" actId="207"/>
          <ac:spMkLst>
            <pc:docMk/>
            <pc:sldMk cId="4191218715" sldId="304"/>
            <ac:spMk id="3" creationId="{C1FA28FF-C7B7-7B5F-A736-99615BB9DF2E}"/>
          </ac:spMkLst>
        </pc:spChg>
        <pc:spChg chg="mod">
          <ac:chgData name="Stan Brooks" userId="9ed902f4-1e13-47c7-add1-57a12ac55e8e" providerId="ADAL" clId="{D37F94BA-B40C-467F-801F-FECF28B1196C}" dt="2026-08-19T08:52:50.191" v="198"/>
          <ac:spMkLst>
            <pc:docMk/>
            <pc:sldMk cId="4191218715" sldId="304"/>
            <ac:spMk id="7" creationId="{6EB76BA0-6595-13A9-44D5-D09DE7350405}"/>
          </ac:spMkLst>
        </pc:spChg>
        <pc:spChg chg="mod">
          <ac:chgData name="Stan Brooks" userId="9ed902f4-1e13-47c7-add1-57a12ac55e8e" providerId="ADAL" clId="{D37F94BA-B40C-467F-801F-FECF28B1196C}" dt="2026-08-19T08:52:50.191" v="198"/>
          <ac:spMkLst>
            <pc:docMk/>
            <pc:sldMk cId="4191218715" sldId="304"/>
            <ac:spMk id="9" creationId="{FA932671-DDD1-94A9-EF89-6BFB4978337C}"/>
          </ac:spMkLst>
        </pc:spChg>
        <pc:spChg chg="mod">
          <ac:chgData name="Stan Brooks" userId="9ed902f4-1e13-47c7-add1-57a12ac55e8e" providerId="ADAL" clId="{D37F94BA-B40C-467F-801F-FECF28B1196C}" dt="2026-08-19T08:52:50.191" v="198"/>
          <ac:spMkLst>
            <pc:docMk/>
            <pc:sldMk cId="4191218715" sldId="304"/>
            <ac:spMk id="10" creationId="{0067714C-E933-DF25-687E-77E056C53EF3}"/>
          </ac:spMkLst>
        </pc:spChg>
        <pc:spChg chg="mod">
          <ac:chgData name="Stan Brooks" userId="9ed902f4-1e13-47c7-add1-57a12ac55e8e" providerId="ADAL" clId="{D37F94BA-B40C-467F-801F-FECF28B1196C}" dt="2026-08-19T08:52:52.846" v="200" actId="20577"/>
          <ac:spMkLst>
            <pc:docMk/>
            <pc:sldMk cId="4191218715" sldId="304"/>
            <ac:spMk id="12" creationId="{7417B0EE-BB2E-9021-1A0F-89F1FEF08335}"/>
          </ac:spMkLst>
        </pc:spChg>
        <pc:grpChg chg="add mod">
          <ac:chgData name="Stan Brooks" userId="9ed902f4-1e13-47c7-add1-57a12ac55e8e" providerId="ADAL" clId="{D37F94BA-B40C-467F-801F-FECF28B1196C}" dt="2026-08-19T08:52:50.191" v="198"/>
          <ac:grpSpMkLst>
            <pc:docMk/>
            <pc:sldMk cId="4191218715" sldId="304"/>
            <ac:grpSpMk id="6" creationId="{4EC0542A-9BDC-A807-7667-AD18C25475A6}"/>
          </ac:grpSpMkLst>
        </pc:grpChg>
        <pc:picChg chg="del mod ord">
          <ac:chgData name="Stan Brooks" userId="9ed902f4-1e13-47c7-add1-57a12ac55e8e" providerId="ADAL" clId="{D37F94BA-B40C-467F-801F-FECF28B1196C}" dt="2026-09-10T11:47:47.479" v="474" actId="478"/>
          <ac:picMkLst>
            <pc:docMk/>
            <pc:sldMk cId="4191218715" sldId="304"/>
            <ac:picMk id="2" creationId="{38C96D61-64B5-76CF-F114-7D8EF031A456}"/>
          </ac:picMkLst>
        </pc:picChg>
        <pc:picChg chg="add mod ord">
          <ac:chgData name="Stan Brooks" userId="9ed902f4-1e13-47c7-add1-57a12ac55e8e" providerId="ADAL" clId="{D37F94BA-B40C-467F-801F-FECF28B1196C}" dt="2026-09-10T11:48:21.155" v="481" actId="14826"/>
          <ac:picMkLst>
            <pc:docMk/>
            <pc:sldMk cId="4191218715" sldId="304"/>
            <ac:picMk id="4" creationId="{039F3640-DAEA-B1F0-55D4-570E80FA7CAD}"/>
          </ac:picMkLst>
        </pc:picChg>
        <pc:picChg chg="mod">
          <ac:chgData name="Stan Brooks" userId="9ed902f4-1e13-47c7-add1-57a12ac55e8e" providerId="ADAL" clId="{D37F94BA-B40C-467F-801F-FECF28B1196C}" dt="2026-08-19T08:52:50.191" v="198"/>
          <ac:picMkLst>
            <pc:docMk/>
            <pc:sldMk cId="4191218715" sldId="304"/>
            <ac:picMk id="11" creationId="{E45C7320-9D18-2F5D-FE5A-D4D0E2665C61}"/>
          </ac:picMkLst>
        </pc:picChg>
      </pc:sldChg>
      <pc:sldChg chg="addSp delSp modSp add mod modClrScheme delAnim modAnim chgLayout">
        <pc:chgData name="Stan Brooks" userId="9ed902f4-1e13-47c7-add1-57a12ac55e8e" providerId="ADAL" clId="{D37F94BA-B40C-467F-801F-FECF28B1196C}" dt="2026-09-10T11:47:22.493" v="473"/>
        <pc:sldMkLst>
          <pc:docMk/>
          <pc:sldMk cId="1145385198" sldId="310"/>
        </pc:sldMkLst>
        <pc:spChg chg="add del">
          <ac:chgData name="Stan Brooks" userId="9ed902f4-1e13-47c7-add1-57a12ac55e8e" providerId="ADAL" clId="{D37F94BA-B40C-467F-801F-FECF28B1196C}" dt="2026-09-10T11:47:07.928" v="470" actId="22"/>
          <ac:spMkLst>
            <pc:docMk/>
            <pc:sldMk cId="1145385198" sldId="310"/>
            <ac:spMk id="4" creationId="{30E2203E-9134-D261-31D8-FE80973AEB3A}"/>
          </ac:spMkLst>
        </pc:spChg>
        <pc:picChg chg="del">
          <ac:chgData name="Stan Brooks" userId="9ed902f4-1e13-47c7-add1-57a12ac55e8e" providerId="ADAL" clId="{D37F94BA-B40C-467F-801F-FECF28B1196C}" dt="2026-09-10T11:47:20.676" v="471" actId="478"/>
          <ac:picMkLst>
            <pc:docMk/>
            <pc:sldMk cId="1145385198" sldId="310"/>
            <ac:picMk id="2" creationId="{5F70E773-CA2A-AA7E-3699-BBCD6BCFB9FF}"/>
          </ac:picMkLst>
        </pc:picChg>
        <pc:picChg chg="add mod">
          <ac:chgData name="Stan Brooks" userId="9ed902f4-1e13-47c7-add1-57a12ac55e8e" providerId="ADAL" clId="{D37F94BA-B40C-467F-801F-FECF28B1196C}" dt="2026-09-10T11:47:22.493" v="473"/>
          <ac:picMkLst>
            <pc:docMk/>
            <pc:sldMk cId="1145385198" sldId="310"/>
            <ac:picMk id="5" creationId="{ED24547B-D3D6-066A-B63C-8EB5496FAC2F}"/>
          </ac:picMkLst>
        </pc:picChg>
        <pc:picChg chg="del">
          <ac:chgData name="Stan Brooks" userId="9ed902f4-1e13-47c7-add1-57a12ac55e8e" providerId="ADAL" clId="{D37F94BA-B40C-467F-801F-FECF28B1196C}" dt="2026-09-10T11:47:21.605" v="472" actId="478"/>
          <ac:picMkLst>
            <pc:docMk/>
            <pc:sldMk cId="1145385198" sldId="310"/>
            <ac:picMk id="6" creationId="{053B4A64-8D90-4762-EDA6-E288028EA9D5}"/>
          </ac:picMkLst>
        </pc:picChg>
        <pc:picChg chg="add mod">
          <ac:chgData name="Stan Brooks" userId="9ed902f4-1e13-47c7-add1-57a12ac55e8e" providerId="ADAL" clId="{D37F94BA-B40C-467F-801F-FECF28B1196C}" dt="2026-09-10T11:47:22.493" v="473"/>
          <ac:picMkLst>
            <pc:docMk/>
            <pc:sldMk cId="1145385198" sldId="310"/>
            <ac:picMk id="7" creationId="{455550F8-7F5D-291A-9007-AD6ED840D495}"/>
          </ac:picMkLst>
        </pc:picChg>
      </pc:sldChg>
      <pc:sldMasterChg chg="addSldLayout modSldLayout">
        <pc:chgData name="Stan Brooks" userId="9ed902f4-1e13-47c7-add1-57a12ac55e8e" providerId="ADAL" clId="{D37F94BA-B40C-467F-801F-FECF28B1196C}" dt="2026-08-19T11:09:52.882" v="450" actId="1076"/>
        <pc:sldMasterMkLst>
          <pc:docMk/>
          <pc:sldMasterMk cId="3803090657" sldId="2147483648"/>
        </pc:sldMasterMkLst>
        <pc:sldLayoutChg chg="addSp delSp modSp mod">
          <pc:chgData name="Stan Brooks" userId="9ed902f4-1e13-47c7-add1-57a12ac55e8e" providerId="ADAL" clId="{D37F94BA-B40C-467F-801F-FECF28B1196C}" dt="2026-08-19T08:39:28.264" v="23"/>
          <pc:sldLayoutMkLst>
            <pc:docMk/>
            <pc:sldMasterMk cId="3803090657" sldId="2147483648"/>
            <pc:sldLayoutMk cId="2059745794" sldId="2147483649"/>
          </pc:sldLayoutMkLst>
          <pc:picChg chg="add mod">
            <ac:chgData name="Stan Brooks" userId="9ed902f4-1e13-47c7-add1-57a12ac55e8e" providerId="ADAL" clId="{D37F94BA-B40C-467F-801F-FECF28B1196C}" dt="2026-08-19T08:39:28.264" v="23"/>
            <ac:picMkLst>
              <pc:docMk/>
              <pc:sldMasterMk cId="3803090657" sldId="2147483648"/>
              <pc:sldLayoutMk cId="2059745794" sldId="2147483649"/>
              <ac:picMk id="8" creationId="{B0FE835F-FCA3-5C53-CCA8-396FB191B50E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8:39:30.071" v="25"/>
          <pc:sldLayoutMkLst>
            <pc:docMk/>
            <pc:sldMasterMk cId="3803090657" sldId="2147483648"/>
            <pc:sldLayoutMk cId="3815074701" sldId="2147483650"/>
          </pc:sldLayoutMkLst>
          <pc:picChg chg="add mod">
            <ac:chgData name="Stan Brooks" userId="9ed902f4-1e13-47c7-add1-57a12ac55e8e" providerId="ADAL" clId="{D37F94BA-B40C-467F-801F-FECF28B1196C}" dt="2026-08-19T08:39:30.071" v="25"/>
            <ac:picMkLst>
              <pc:docMk/>
              <pc:sldMasterMk cId="3803090657" sldId="2147483648"/>
              <pc:sldLayoutMk cId="3815074701" sldId="2147483650"/>
              <ac:picMk id="8" creationId="{D404E8BE-1965-F00A-671A-7ECB5511A5EE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8:39:31.892" v="27"/>
          <pc:sldLayoutMkLst>
            <pc:docMk/>
            <pc:sldMasterMk cId="3803090657" sldId="2147483648"/>
            <pc:sldLayoutMk cId="271508726" sldId="2147483651"/>
          </pc:sldLayoutMkLst>
          <pc:picChg chg="add mod">
            <ac:chgData name="Stan Brooks" userId="9ed902f4-1e13-47c7-add1-57a12ac55e8e" providerId="ADAL" clId="{D37F94BA-B40C-467F-801F-FECF28B1196C}" dt="2026-08-19T08:39:31.892" v="27"/>
            <ac:picMkLst>
              <pc:docMk/>
              <pc:sldMasterMk cId="3803090657" sldId="2147483648"/>
              <pc:sldLayoutMk cId="271508726" sldId="2147483651"/>
              <ac:picMk id="8" creationId="{D46B9EEB-741C-6017-CA30-473D9E2A5CFB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8:39:33.600" v="29"/>
          <pc:sldLayoutMkLst>
            <pc:docMk/>
            <pc:sldMasterMk cId="3803090657" sldId="2147483648"/>
            <pc:sldLayoutMk cId="585564691" sldId="2147483652"/>
          </pc:sldLayoutMkLst>
          <pc:picChg chg="add mod">
            <ac:chgData name="Stan Brooks" userId="9ed902f4-1e13-47c7-add1-57a12ac55e8e" providerId="ADAL" clId="{D37F94BA-B40C-467F-801F-FECF28B1196C}" dt="2026-08-19T08:39:33.600" v="29"/>
            <ac:picMkLst>
              <pc:docMk/>
              <pc:sldMasterMk cId="3803090657" sldId="2147483648"/>
              <pc:sldLayoutMk cId="585564691" sldId="2147483652"/>
              <ac:picMk id="9" creationId="{CB8B09CC-2B49-7F0E-D0C9-D006B390C0AE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8:39:35.388" v="31"/>
          <pc:sldLayoutMkLst>
            <pc:docMk/>
            <pc:sldMasterMk cId="3803090657" sldId="2147483648"/>
            <pc:sldLayoutMk cId="4034087568" sldId="2147483653"/>
          </pc:sldLayoutMkLst>
          <pc:picChg chg="add mod">
            <ac:chgData name="Stan Brooks" userId="9ed902f4-1e13-47c7-add1-57a12ac55e8e" providerId="ADAL" clId="{D37F94BA-B40C-467F-801F-FECF28B1196C}" dt="2026-08-19T08:39:35.388" v="31"/>
            <ac:picMkLst>
              <pc:docMk/>
              <pc:sldMasterMk cId="3803090657" sldId="2147483648"/>
              <pc:sldLayoutMk cId="4034087568" sldId="2147483653"/>
              <ac:picMk id="11" creationId="{002DEE82-C7C3-7968-78F4-3C049B3DCEC8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8:39:38.124" v="33"/>
          <pc:sldLayoutMkLst>
            <pc:docMk/>
            <pc:sldMasterMk cId="3803090657" sldId="2147483648"/>
            <pc:sldLayoutMk cId="3109986636" sldId="2147483654"/>
          </pc:sldLayoutMkLst>
          <pc:picChg chg="add mod">
            <ac:chgData name="Stan Brooks" userId="9ed902f4-1e13-47c7-add1-57a12ac55e8e" providerId="ADAL" clId="{D37F94BA-B40C-467F-801F-FECF28B1196C}" dt="2026-08-19T08:39:38.124" v="33"/>
            <ac:picMkLst>
              <pc:docMk/>
              <pc:sldMasterMk cId="3803090657" sldId="2147483648"/>
              <pc:sldLayoutMk cId="3109986636" sldId="2147483654"/>
              <ac:picMk id="7" creationId="{0CA1305B-79C1-C5A3-409D-6D4286E224B7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9T08:39:42.241" v="35"/>
          <pc:sldLayoutMkLst>
            <pc:docMk/>
            <pc:sldMasterMk cId="3803090657" sldId="2147483648"/>
            <pc:sldLayoutMk cId="2625767411" sldId="2147483655"/>
          </pc:sldLayoutMkLst>
          <pc:picChg chg="add mod">
            <ac:chgData name="Stan Brooks" userId="9ed902f4-1e13-47c7-add1-57a12ac55e8e" providerId="ADAL" clId="{D37F94BA-B40C-467F-801F-FECF28B1196C}" dt="2026-08-19T08:39:42.241" v="35"/>
            <ac:picMkLst>
              <pc:docMk/>
              <pc:sldMasterMk cId="3803090657" sldId="2147483648"/>
              <pc:sldLayoutMk cId="2625767411" sldId="2147483655"/>
              <ac:picMk id="6" creationId="{4C5D94B8-D69B-D0F4-2327-8862356BDF1E}"/>
            </ac:picMkLst>
          </pc:picChg>
        </pc:sldLayoutChg>
        <pc:sldLayoutChg chg="delSp modSp mod">
          <pc:chgData name="Stan Brooks" userId="9ed902f4-1e13-47c7-add1-57a12ac55e8e" providerId="ADAL" clId="{D37F94BA-B40C-467F-801F-FECF28B1196C}" dt="2026-08-19T08:39:16.519" v="15" actId="478"/>
          <pc:sldLayoutMkLst>
            <pc:docMk/>
            <pc:sldMasterMk cId="3803090657" sldId="2147483648"/>
            <pc:sldLayoutMk cId="3474298273" sldId="2147483656"/>
          </pc:sldLayoutMkLst>
        </pc:sldLayoutChg>
        <pc:sldLayoutChg chg="delSp modSp mod">
          <pc:chgData name="Stan Brooks" userId="9ed902f4-1e13-47c7-add1-57a12ac55e8e" providerId="ADAL" clId="{D37F94BA-B40C-467F-801F-FECF28B1196C}" dt="2026-08-19T08:39:18.576" v="17" actId="478"/>
          <pc:sldLayoutMkLst>
            <pc:docMk/>
            <pc:sldMasterMk cId="3803090657" sldId="2147483648"/>
            <pc:sldLayoutMk cId="1556266642" sldId="2147483657"/>
          </pc:sldLayoutMkLst>
        </pc:sldLayoutChg>
        <pc:sldLayoutChg chg="delSp modSp mod">
          <pc:chgData name="Stan Brooks" userId="9ed902f4-1e13-47c7-add1-57a12ac55e8e" providerId="ADAL" clId="{D37F94BA-B40C-467F-801F-FECF28B1196C}" dt="2026-08-19T08:39:20.505" v="19" actId="478"/>
          <pc:sldLayoutMkLst>
            <pc:docMk/>
            <pc:sldMasterMk cId="3803090657" sldId="2147483648"/>
            <pc:sldLayoutMk cId="255018324" sldId="2147483658"/>
          </pc:sldLayoutMkLst>
        </pc:sldLayoutChg>
        <pc:sldLayoutChg chg="delSp modSp mod">
          <pc:chgData name="Stan Brooks" userId="9ed902f4-1e13-47c7-add1-57a12ac55e8e" providerId="ADAL" clId="{D37F94BA-B40C-467F-801F-FECF28B1196C}" dt="2026-08-19T08:39:22.869" v="21" actId="478"/>
          <pc:sldLayoutMkLst>
            <pc:docMk/>
            <pc:sldMasterMk cId="3803090657" sldId="2147483648"/>
            <pc:sldLayoutMk cId="1238229372" sldId="2147483659"/>
          </pc:sldLayoutMkLst>
        </pc:sldLayoutChg>
        <pc:sldLayoutChg chg="addSp modSp add mod modTransition">
          <pc:chgData name="Stan Brooks" userId="9ed902f4-1e13-47c7-add1-57a12ac55e8e" providerId="ADAL" clId="{D37F94BA-B40C-467F-801F-FECF28B1196C}" dt="2026-08-19T11:09:52.882" v="450" actId="1076"/>
          <pc:sldLayoutMkLst>
            <pc:docMk/>
            <pc:sldMasterMk cId="3803090657" sldId="2147483648"/>
            <pc:sldLayoutMk cId="1013724373" sldId="2147483660"/>
          </pc:sldLayoutMkLst>
          <pc:spChg chg="add mod">
            <ac:chgData name="Stan Brooks" userId="9ed902f4-1e13-47c7-add1-57a12ac55e8e" providerId="ADAL" clId="{D37F94BA-B40C-467F-801F-FECF28B1196C}" dt="2026-08-19T11:09:49.400" v="448" actId="207"/>
            <ac:spMkLst>
              <pc:docMk/>
              <pc:sldMasterMk cId="3803090657" sldId="2147483648"/>
              <pc:sldLayoutMk cId="1013724373" sldId="2147483660"/>
              <ac:spMk id="2" creationId="{FD6BF1B7-0C06-8E74-B9E5-3EF8E5E6903A}"/>
            </ac:spMkLst>
          </pc:spChg>
          <pc:spChg chg="add mod">
            <ac:chgData name="Stan Brooks" userId="9ed902f4-1e13-47c7-add1-57a12ac55e8e" providerId="ADAL" clId="{D37F94BA-B40C-467F-801F-FECF28B1196C}" dt="2026-08-19T11:09:52.882" v="450" actId="1076"/>
            <ac:spMkLst>
              <pc:docMk/>
              <pc:sldMasterMk cId="3803090657" sldId="2147483648"/>
              <pc:sldLayoutMk cId="1013724373" sldId="2147483660"/>
              <ac:spMk id="4" creationId="{877A89A4-ED97-270A-6767-89E61FE8A2E8}"/>
            </ac:spMkLst>
          </pc:spChg>
        </pc:sldLayoutChg>
      </pc:sldMasterChg>
    </pc:docChg>
  </pc:docChgLst>
  <pc:docChgLst>
    <pc:chgData name="Francesca Vale" userId="S::francescavale@aakss.org.uk::2959e867-fc1f-400a-90fa-9090e55d49bf" providerId="AD" clId="Web-{1185E636-0F2B-E2AF-8EDF-F20223FA6C9D}"/>
    <pc:docChg chg="mod">
      <pc:chgData name="Francesca Vale" userId="S::francescavale@aakss.org.uk::2959e867-fc1f-400a-90fa-9090e55d49bf" providerId="AD" clId="Web-{1185E636-0F2B-E2AF-8EDF-F20223FA6C9D}" dt="2026-08-26T13:53:18.510" v="0"/>
      <pc:docMkLst>
        <pc:docMk/>
      </pc:docMkLst>
    </pc:docChg>
  </pc:docChgLst>
  <pc:docChgLst>
    <pc:chgData name="Francesca Vale" userId="S::francescavale@aakss.org.uk::2959e867-fc1f-400a-90fa-9090e55d49bf" providerId="AD" clId="Web-{FB009895-1381-70B7-F554-6F6E03BFCD77}"/>
    <pc:docChg chg="modSld sldOrd">
      <pc:chgData name="Francesca Vale" userId="S::francescavale@aakss.org.uk::2959e867-fc1f-400a-90fa-9090e55d49bf" providerId="AD" clId="Web-{FB009895-1381-70B7-F554-6F6E03BFCD77}" dt="2026-09-09T11:15:13.185" v="6" actId="1076"/>
      <pc:docMkLst>
        <pc:docMk/>
      </pc:docMkLst>
      <pc:sldChg chg="ord">
        <pc:chgData name="Francesca Vale" userId="S::francescavale@aakss.org.uk::2959e867-fc1f-400a-90fa-9090e55d49bf" providerId="AD" clId="Web-{FB009895-1381-70B7-F554-6F6E03BFCD77}" dt="2026-09-09T11:09:50.017" v="0"/>
        <pc:sldMkLst>
          <pc:docMk/>
          <pc:sldMk cId="440285633" sldId="288"/>
        </pc:sldMkLst>
      </pc:sldChg>
      <pc:sldChg chg="addSp delSp modSp addAnim">
        <pc:chgData name="Francesca Vale" userId="S::francescavale@aakss.org.uk::2959e867-fc1f-400a-90fa-9090e55d49bf" providerId="AD" clId="Web-{FB009895-1381-70B7-F554-6F6E03BFCD77}" dt="2026-09-09T11:15:13.185" v="6" actId="1076"/>
        <pc:sldMkLst>
          <pc:docMk/>
          <pc:sldMk cId="4191218715" sldId="304"/>
        </pc:sldMkLst>
        <pc:spChg chg="del mod">
          <ac:chgData name="Francesca Vale" userId="S::francescavale@aakss.org.uk::2959e867-fc1f-400a-90fa-9090e55d49bf" providerId="AD" clId="Web-{FB009895-1381-70B7-F554-6F6E03BFCD77}" dt="2026-09-09T11:11:08.036" v="2"/>
          <ac:spMkLst>
            <pc:docMk/>
            <pc:sldMk cId="4191218715" sldId="304"/>
            <ac:spMk id="5" creationId="{50DA248A-74F7-047A-C026-ED37CD168501}"/>
          </ac:spMkLst>
        </pc:spChg>
        <pc:picChg chg="add mod">
          <ac:chgData name="Francesca Vale" userId="S::francescavale@aakss.org.uk::2959e867-fc1f-400a-90fa-9090e55d49bf" providerId="AD" clId="Web-{FB009895-1381-70B7-F554-6F6E03BFCD77}" dt="2026-09-09T11:15:13.185" v="6" actId="1076"/>
          <ac:picMkLst>
            <pc:docMk/>
            <pc:sldMk cId="4191218715" sldId="304"/>
            <ac:picMk id="2" creationId="{38C96D61-64B5-76CF-F114-7D8EF031A456}"/>
          </ac:picMkLst>
        </pc:picChg>
      </pc:sldChg>
    </pc:docChg>
  </pc:docChgLst>
</pc:chgInfo>
</file>

<file path=ppt/comments/modernComment_12A_55279AD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4718614-5AC8-4821-8E94-6BF9AB5C06FD}" authorId="{1F33548C-C9C0-C857-0E1C-86AE8EA910CC}" created="2026-07-17T17:06:04.28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28658897" sldId="298"/>
      <ac:spMk id="5" creationId="{522DD0C8-71DB-0C9B-2357-BE7E963EF2D9}"/>
      <ac:txMk cp="288" len="57">
        <ac:context len="434" hash="1111632600"/>
      </ac:txMk>
    </ac:txMkLst>
    <p188:pos x="6299200" y="2677885"/>
    <p188:txBody>
      <a:bodyPr/>
      <a:lstStyle/>
      <a:p>
        <a:r>
          <a:rPr lang="en-GB"/>
          <a:t>just a safety/governance note again. Ensure this isn't for example a home address that is published? </a:t>
        </a:r>
      </a:p>
    </p188:txBody>
  </p188:cm>
</p188:cmLst>
</file>

<file path=ppt/comments/modernComment_120_1A3E39C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A329793-5477-41C7-9C57-6D923E054974}" authorId="{F88F842F-3413-7054-98F6-15E9F9698448}" created="2026-08-26T14:03:31.227">
    <pc:sldMkLst xmlns:pc="http://schemas.microsoft.com/office/powerpoint/2013/main/command">
      <pc:docMk/>
      <pc:sldMk cId="440285633" sldId="288"/>
    </pc:sldMkLst>
    <p188:txBody>
      <a:bodyPr/>
      <a:lstStyle/>
      <a:p>
        <a:r>
          <a:rPr lang="en-US"/>
          <a:t>Can we add in another slide that asks the below questions:
What do you think the job of a 999-call handler is?
When you call 999 what do you think is important to remember when speaking to the call handler?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92E36-74B7-47A8-B510-E3CF6528D1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62312-DF65-4112-A086-95643FD209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346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Hello everyone! My name is Emily and I am here to tell you all about KSS Air Ambulance Charity – your local Air Ambulance Charity.  I am now going to show you a video which is going to give you a little bit more information about KSS.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6FE28F-1E5F-4436-AE94-79D64719722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292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A defibrillator gives a controlled jolt of energy that can help restart the heart during a cardiac arrest. Around 25 people every day in the Southeast experience an out-of-hospital cardiac arrest. </a:t>
            </a:r>
            <a:endParaRPr lang="en-GB" sz="1200" b="1" u="sng" dirty="0">
              <a:solidFill>
                <a:srgbClr val="FF0000"/>
              </a:solidFill>
            </a:endParaRPr>
          </a:p>
          <a:p>
            <a:endParaRPr lang="en-GB" sz="1200" b="1" u="sng" dirty="0">
              <a:solidFill>
                <a:srgbClr val="FF0000"/>
              </a:solidFill>
            </a:endParaRPr>
          </a:p>
          <a:p>
            <a:r>
              <a:rPr lang="en-GB" sz="1200" dirty="0"/>
              <a:t>CPR and defibrillation can more than double someone’s chance of survival (You’ll learn more </a:t>
            </a:r>
          </a:p>
          <a:p>
            <a:r>
              <a:rPr lang="en-GB" sz="1200" dirty="0"/>
              <a:t>about this in Section 3: Become a Lifesaver with Our Crew.) Yet defibrillators are used by bystanders in fewer than 10% of cases. </a:t>
            </a:r>
          </a:p>
          <a:p>
            <a:endParaRPr lang="en-GB" sz="1200" b="1" dirty="0"/>
          </a:p>
          <a:p>
            <a:r>
              <a:rPr lang="en-GB" sz="1200" b="1" dirty="0"/>
              <a:t>Your mission is to help change that.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E62312-DF65-4112-A086-95643FD2092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362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0FE835F-FCA3-5C53-CCA8-396FB191B5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45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04E8BE-1965-F00A-671A-7ECB5511A5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74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6B9EEB-741C-6017-CA30-473D9E2A5C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08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B8B09CC-2B49-7F0E-D0C9-D006B390C0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6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02DEE82-C7C3-7968-78F4-3C049B3DC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87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A1305B-79C1-C5A3-409D-6D4286E224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86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5D94B8-D69B-D0F4-2327-8862356BD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67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5D94B8-D69B-D0F4-2327-8862356BD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6BF1B7-0C06-8E74-B9E5-3EF8E5E6903A}"/>
              </a:ext>
            </a:extLst>
          </p:cNvPr>
          <p:cNvSpPr/>
          <p:nvPr userDrawn="1"/>
        </p:nvSpPr>
        <p:spPr>
          <a:xfrm>
            <a:off x="0" y="4654378"/>
            <a:ext cx="2940908" cy="2203622"/>
          </a:xfrm>
          <a:prstGeom prst="rect">
            <a:avLst/>
          </a:prstGeom>
          <a:solidFill>
            <a:srgbClr val="DFDF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7A89A4-ED97-270A-6767-89E61FE8A2E8}"/>
              </a:ext>
            </a:extLst>
          </p:cNvPr>
          <p:cNvSpPr/>
          <p:nvPr userDrawn="1"/>
        </p:nvSpPr>
        <p:spPr>
          <a:xfrm>
            <a:off x="9250853" y="0"/>
            <a:ext cx="2940908" cy="2203622"/>
          </a:xfrm>
          <a:prstGeom prst="rect">
            <a:avLst/>
          </a:prstGeom>
          <a:solidFill>
            <a:srgbClr val="DFDF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724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298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266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8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229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833B4D-C108-BDCE-8D95-994DC114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D556D-A745-E127-81AC-655EC16C9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AB91C-364A-7649-C341-4C9D9CAC0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AF539-E47D-4132-912E-D51F815BFF25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0A4B3-CDEA-199B-87AD-575CF35B1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75EC4-489B-ABFF-8DB3-B3A14D1BC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518F2E-B257-4535-9BE9-C659E47982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09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dQpvHSm024?feature=oembed" TargetMode="Externa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vrpoDbMnUUU?feature=oembed" TargetMode="Externa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microsoft.com/office/2018/10/relationships/comments" Target="../comments/modernComment_120_1A3E39C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sv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7.svg"/><Relationship Id="rId2" Type="http://schemas.microsoft.com/office/2018/10/relationships/comments" Target="../comments/modernComment_12A_55279AD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svg"/><Relationship Id="rId5" Type="http://schemas.openxmlformats.org/officeDocument/2006/relationships/image" Target="../media/image25.svg"/><Relationship Id="rId4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elicopter flying in the sky&#10;&#10;AI-generated content may be incorrect.">
            <a:extLst>
              <a:ext uri="{FF2B5EF4-FFF2-40B4-BE49-F238E27FC236}">
                <a16:creationId xmlns:a16="http://schemas.microsoft.com/office/drawing/2014/main" id="{1359122F-8A8B-A7DF-6F58-08DA938D3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"/>
            <a:ext cx="12192000" cy="685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36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AD12-78ED-1000-8ABA-F925F76F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8B2F17-1FBB-EA45-4B14-B265E8EE11B9}"/>
              </a:ext>
            </a:extLst>
          </p:cNvPr>
          <p:cNvSpPr txBox="1"/>
          <p:nvPr/>
        </p:nvSpPr>
        <p:spPr>
          <a:xfrm>
            <a:off x="1602300" y="2553617"/>
            <a:ext cx="85992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2"/>
                </a:solidFill>
              </a:rPr>
              <a:t>Welcome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to the KSS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Mission Badge!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F13219-E135-1BE9-615F-A1C4E89DA05E}"/>
              </a:ext>
            </a:extLst>
          </p:cNvPr>
          <p:cNvSpPr txBox="1"/>
          <p:nvPr/>
        </p:nvSpPr>
        <p:spPr>
          <a:xfrm>
            <a:off x="1709304" y="1926768"/>
            <a:ext cx="1075125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KS3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745922-FC14-1E6B-61DF-F5B32464A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5927">
            <a:off x="6907327" y="1048661"/>
            <a:ext cx="3487907" cy="32042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8B467A01-6FA1-E96D-53A6-948FF34FAB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6360" y="1721980"/>
            <a:ext cx="314325" cy="4095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DD906CC-18A0-DB19-69F1-B8839D7222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588235">
            <a:off x="6655441" y="3429000"/>
            <a:ext cx="3143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784FB-0EE1-316B-1BB5-DB37BB218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ED24547B-D3D6-066A-B63C-8EB5496FAC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7858" y="662627"/>
            <a:ext cx="9836284" cy="553274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55550F8-7F5D-291A-9007-AD6ED840D4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013" y="-389105"/>
            <a:ext cx="11645393" cy="757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8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0140-B5DF-5AD9-55F4-0A3DEB3B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714225-A98E-D88E-2890-15B3A6D714E9}"/>
              </a:ext>
            </a:extLst>
          </p:cNvPr>
          <p:cNvSpPr txBox="1"/>
          <p:nvPr/>
        </p:nvSpPr>
        <p:spPr>
          <a:xfrm>
            <a:off x="1602300" y="2553617"/>
            <a:ext cx="8599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2"/>
                </a:solidFill>
              </a:rPr>
              <a:t>What to do in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an emergency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6845A0-799B-AB7E-B32C-C339C760ADD9}"/>
              </a:ext>
            </a:extLst>
          </p:cNvPr>
          <p:cNvSpPr txBox="1"/>
          <p:nvPr/>
        </p:nvSpPr>
        <p:spPr>
          <a:xfrm>
            <a:off x="1709304" y="1926768"/>
            <a:ext cx="2240126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695B5DF-1635-921A-0E3C-35013A1375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29367" y="4340209"/>
            <a:ext cx="3872990" cy="22866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81A4E8B-4772-57E0-79E9-10E4627353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0028" y="1709838"/>
            <a:ext cx="3872990" cy="3789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8A4212-9C8B-0B97-2A2C-608636E46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" t="298" r="47685" b="-298"/>
          <a:stretch>
            <a:fillRect/>
          </a:stretch>
        </p:blipFill>
        <p:spPr>
          <a:xfrm rot="476934">
            <a:off x="7667629" y="2118386"/>
            <a:ext cx="2977789" cy="29724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A13126-DEB8-8E24-0F8B-D12A27677FFB}"/>
              </a:ext>
            </a:extLst>
          </p:cNvPr>
          <p:cNvSpPr txBox="1"/>
          <p:nvPr/>
        </p:nvSpPr>
        <p:spPr>
          <a:xfrm>
            <a:off x="3949430" y="1926767"/>
            <a:ext cx="1108953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tx2"/>
                </a:solidFill>
              </a:rPr>
              <a:t>KS3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DDA149E-ED1D-9FED-A6D4-162E73C7E2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041" y="1651614"/>
            <a:ext cx="3143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57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9C5F8-4BC7-FB1A-B9E2-63C20609A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:a16="http://schemas.microsoft.com/office/drawing/2014/main" id="{039F3640-DAEA-B1F0-55D4-570E80FA7C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1198" y="1622904"/>
            <a:ext cx="8229601" cy="46290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FA28FF-C7B7-7B5F-A736-99615BB9DF2E}"/>
              </a:ext>
            </a:extLst>
          </p:cNvPr>
          <p:cNvSpPr/>
          <p:nvPr/>
        </p:nvSpPr>
        <p:spPr>
          <a:xfrm>
            <a:off x="1981198" y="1627094"/>
            <a:ext cx="8229601" cy="461234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C0542A-9BDC-A807-7667-AD18C25475A6}"/>
              </a:ext>
            </a:extLst>
          </p:cNvPr>
          <p:cNvGrpSpPr/>
          <p:nvPr/>
        </p:nvGrpSpPr>
        <p:grpSpPr>
          <a:xfrm>
            <a:off x="785611" y="592903"/>
            <a:ext cx="7827826" cy="610568"/>
            <a:chOff x="785611" y="592903"/>
            <a:chExt cx="7827826" cy="61056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B76BA0-6595-13A9-44D5-D09DE7350405}"/>
                </a:ext>
              </a:extLst>
            </p:cNvPr>
            <p:cNvSpPr/>
            <p:nvPr/>
          </p:nvSpPr>
          <p:spPr>
            <a:xfrm>
              <a:off x="785611" y="592903"/>
              <a:ext cx="7827826" cy="6105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932671-DDD1-94A9-EF89-6BFB4978337C}"/>
                </a:ext>
              </a:extLst>
            </p:cNvPr>
            <p:cNvSpPr txBox="1"/>
            <p:nvPr/>
          </p:nvSpPr>
          <p:spPr>
            <a:xfrm>
              <a:off x="2985042" y="592903"/>
              <a:ext cx="55948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chemeClr val="bg1"/>
                  </a:solidFill>
                </a:rPr>
                <a:t>What to do in an emergency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67714C-E933-DF25-687E-77E056C53EF3}"/>
                </a:ext>
              </a:extLst>
            </p:cNvPr>
            <p:cNvSpPr txBox="1"/>
            <p:nvPr/>
          </p:nvSpPr>
          <p:spPr>
            <a:xfrm>
              <a:off x="917256" y="691318"/>
              <a:ext cx="132668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Section 1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45C7320-9D18-2F5D-FE5A-D4D0E2665C6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49006" y="1063051"/>
              <a:ext cx="2176879" cy="12852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417B0EE-BB2E-9021-1A0F-89F1FEF08335}"/>
                </a:ext>
              </a:extLst>
            </p:cNvPr>
            <p:cNvSpPr txBox="1"/>
            <p:nvPr/>
          </p:nvSpPr>
          <p:spPr>
            <a:xfrm>
              <a:off x="2243937" y="691317"/>
              <a:ext cx="691618" cy="40011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KS3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121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12513-BAE0-9FB7-D631-C34CB2C8D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F88570E-B683-1DAF-4FC0-3CF03F7249B3}"/>
              </a:ext>
            </a:extLst>
          </p:cNvPr>
          <p:cNvSpPr txBox="1"/>
          <p:nvPr/>
        </p:nvSpPr>
        <p:spPr>
          <a:xfrm>
            <a:off x="1099148" y="1404485"/>
            <a:ext cx="9368827" cy="42165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800" b="1" dirty="0"/>
          </a:p>
          <a:p>
            <a:r>
              <a:rPr lang="en-GB" sz="2000" dirty="0"/>
              <a:t>For this mission we’d like you to practice giving</a:t>
            </a:r>
            <a:br>
              <a:rPr lang="en-GB" sz="2000" dirty="0"/>
            </a:br>
            <a:r>
              <a:rPr lang="en-GB" sz="2000" dirty="0"/>
              <a:t>information clearly in an emergency. </a:t>
            </a:r>
          </a:p>
          <a:p>
            <a:endParaRPr lang="en-GB" sz="2000" b="1" u="sng" dirty="0"/>
          </a:p>
          <a:p>
            <a:r>
              <a:rPr lang="en-GB" sz="2000" b="1" u="sng" dirty="0"/>
              <a:t>In partners:</a:t>
            </a:r>
          </a:p>
          <a:p>
            <a:endParaRPr lang="en-GB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1" dirty="0"/>
              <a:t>One is the call handler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b="1" dirty="0"/>
              <a:t>One is the 999 caller reporting an emergency. </a:t>
            </a:r>
          </a:p>
          <a:p>
            <a:endParaRPr lang="en-GB" sz="2000" b="1" dirty="0"/>
          </a:p>
          <a:p>
            <a:r>
              <a:rPr lang="en-GB" sz="2000" dirty="0"/>
              <a:t>The call handler asks: “What’s happened?” and “What’s the address?”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Then take turns playing both roles so everyone practises giving clear information. </a:t>
            </a:r>
          </a:p>
          <a:p>
            <a:endParaRPr lang="en-GB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81E7E4-DBFF-47D2-9795-070BE68271B7}"/>
              </a:ext>
            </a:extLst>
          </p:cNvPr>
          <p:cNvSpPr/>
          <p:nvPr/>
        </p:nvSpPr>
        <p:spPr>
          <a:xfrm>
            <a:off x="1099147" y="934337"/>
            <a:ext cx="7827826" cy="6105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D0B359-E11F-D06A-5F76-17CC0C5A8249}"/>
              </a:ext>
            </a:extLst>
          </p:cNvPr>
          <p:cNvSpPr txBox="1"/>
          <p:nvPr/>
        </p:nvSpPr>
        <p:spPr>
          <a:xfrm>
            <a:off x="3298578" y="934337"/>
            <a:ext cx="559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to do in an emergency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0D1AA8-84D7-BB0D-F4A3-56BDFC9868AB}"/>
              </a:ext>
            </a:extLst>
          </p:cNvPr>
          <p:cNvSpPr txBox="1"/>
          <p:nvPr/>
        </p:nvSpPr>
        <p:spPr>
          <a:xfrm>
            <a:off x="1230792" y="1032752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1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47F9601-01ED-0D65-454C-959ADFBAA0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2542" y="1404485"/>
            <a:ext cx="2176879" cy="1285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174F4B-11D2-CCDA-7386-0ABD8F49476D}"/>
              </a:ext>
            </a:extLst>
          </p:cNvPr>
          <p:cNvSpPr txBox="1"/>
          <p:nvPr/>
        </p:nvSpPr>
        <p:spPr>
          <a:xfrm>
            <a:off x="2557473" y="1032751"/>
            <a:ext cx="691618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KS3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AD0C38AF-9860-8663-2445-83881BF6ED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5787" y="2476500"/>
            <a:ext cx="809625" cy="85725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706E4A0-7ECC-215C-B5B5-802450866A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17856" y="2822191"/>
            <a:ext cx="800100" cy="88582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9B6A7D1-E1E4-6A1F-363A-4827FAD72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86849" y="1652269"/>
            <a:ext cx="1600201" cy="72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856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6DAFD-E2B6-2B22-7F2A-BE2165A3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BD43A4-02FB-2911-5C6E-7E1E7BA023B7}"/>
              </a:ext>
            </a:extLst>
          </p:cNvPr>
          <p:cNvSpPr txBox="1"/>
          <p:nvPr/>
        </p:nvSpPr>
        <p:spPr>
          <a:xfrm>
            <a:off x="1473768" y="1762267"/>
            <a:ext cx="534181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Visit </a:t>
            </a:r>
            <a:r>
              <a:rPr lang="en-GB" sz="2000" b="1" dirty="0"/>
              <a:t>defibfinder.uk </a:t>
            </a:r>
            <a:r>
              <a:rPr lang="en-GB" sz="2000" dirty="0"/>
              <a:t>and look up the nearest defibrillator to your school. Are they available day and night? How many are close by? Are there gaps in coverage where more could be placed?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Do you have a defibrillator at your school or nearby? If you can, visit so you know what the cabinet looks like. Some are locked and need a code from a 999-call handler; others are open all the time.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DDF144-A444-5465-2157-BA6D94D5E533}"/>
              </a:ext>
            </a:extLst>
          </p:cNvPr>
          <p:cNvGrpSpPr/>
          <p:nvPr/>
        </p:nvGrpSpPr>
        <p:grpSpPr>
          <a:xfrm>
            <a:off x="1473768" y="862262"/>
            <a:ext cx="7827826" cy="610568"/>
            <a:chOff x="785611" y="592903"/>
            <a:chExt cx="7827826" cy="61056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8E0C48D-4D98-A953-0F75-114A02949623}"/>
                </a:ext>
              </a:extLst>
            </p:cNvPr>
            <p:cNvSpPr/>
            <p:nvPr/>
          </p:nvSpPr>
          <p:spPr>
            <a:xfrm>
              <a:off x="785611" y="592903"/>
              <a:ext cx="7827826" cy="6105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3AE041-84CA-984D-0DAE-F478354F5BB1}"/>
                </a:ext>
              </a:extLst>
            </p:cNvPr>
            <p:cNvSpPr txBox="1"/>
            <p:nvPr/>
          </p:nvSpPr>
          <p:spPr>
            <a:xfrm>
              <a:off x="2985042" y="592903"/>
              <a:ext cx="55948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chemeClr val="bg1"/>
                  </a:solidFill>
                </a:rPr>
                <a:t>What to do in an emergency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300997-0C20-B57B-9108-319C77A9239F}"/>
                </a:ext>
              </a:extLst>
            </p:cNvPr>
            <p:cNvSpPr txBox="1"/>
            <p:nvPr/>
          </p:nvSpPr>
          <p:spPr>
            <a:xfrm>
              <a:off x="917256" y="691318"/>
              <a:ext cx="132668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Section 1</a:t>
              </a: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DC45E88-B276-08D8-BF60-7CDEF9F86C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9006" y="1063051"/>
              <a:ext cx="2176879" cy="12852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BC06CB-90B4-DFD3-F2D7-EF034A9A29B0}"/>
                </a:ext>
              </a:extLst>
            </p:cNvPr>
            <p:cNvSpPr txBox="1"/>
            <p:nvPr/>
          </p:nvSpPr>
          <p:spPr>
            <a:xfrm>
              <a:off x="2243937" y="691317"/>
              <a:ext cx="691618" cy="40011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tx2"/>
                  </a:solidFill>
                </a:rPr>
                <a:t>KS3</a:t>
              </a:r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A454D37E-AF30-A123-E29F-C8F78568F0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5579" y="1762267"/>
            <a:ext cx="3872990" cy="378952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A8BA321-EC22-4E3E-E535-5956F271E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18631">
            <a:off x="6861822" y="1807513"/>
            <a:ext cx="3780502" cy="36990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737259-4132-E26F-5387-E0334AC65C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" t="44801" r="36409" b="16312"/>
          <a:stretch>
            <a:fillRect/>
          </a:stretch>
        </p:blipFill>
        <p:spPr>
          <a:xfrm rot="326727">
            <a:off x="7263180" y="2170815"/>
            <a:ext cx="2977789" cy="297242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A77F3252-93B1-FE37-30B2-46D6730F8BD0}"/>
              </a:ext>
            </a:extLst>
          </p:cNvPr>
          <p:cNvSpPr/>
          <p:nvPr/>
        </p:nvSpPr>
        <p:spPr>
          <a:xfrm>
            <a:off x="9429398" y="1447037"/>
            <a:ext cx="1159497" cy="11594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4BF2FB3E-CA33-484D-F33B-A14DD6BE43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26750" y="1710406"/>
            <a:ext cx="797198" cy="65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513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39804-3368-531F-F34C-C61AF681C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695693-47BD-F4F2-3650-520ECF628A06}"/>
              </a:ext>
            </a:extLst>
          </p:cNvPr>
          <p:cNvSpPr txBox="1"/>
          <p:nvPr/>
        </p:nvSpPr>
        <p:spPr>
          <a:xfrm>
            <a:off x="1602300" y="2553617"/>
            <a:ext cx="8599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2"/>
                </a:solidFill>
              </a:rPr>
              <a:t>Become a KSS Champion!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7C9865-CE3A-6A4A-CAB1-E2BC42E96345}"/>
              </a:ext>
            </a:extLst>
          </p:cNvPr>
          <p:cNvSpPr txBox="1"/>
          <p:nvPr/>
        </p:nvSpPr>
        <p:spPr>
          <a:xfrm>
            <a:off x="1709304" y="1926768"/>
            <a:ext cx="2240126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Section 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C7C7B73-80C0-2E69-732A-620FDD2E81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98509" y="1788281"/>
            <a:ext cx="3872990" cy="3789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6A248B-0727-7076-72CB-C27F14E70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2" t="18117" r="22266" b="12508"/>
          <a:stretch>
            <a:fillRect/>
          </a:stretch>
        </p:blipFill>
        <p:spPr>
          <a:xfrm rot="5880000">
            <a:off x="7746110" y="2196829"/>
            <a:ext cx="2977789" cy="29724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8526CE8-4DD5-35A4-094F-92179BA40AB4}"/>
              </a:ext>
            </a:extLst>
          </p:cNvPr>
          <p:cNvSpPr txBox="1"/>
          <p:nvPr/>
        </p:nvSpPr>
        <p:spPr>
          <a:xfrm>
            <a:off x="3949430" y="1926767"/>
            <a:ext cx="1108953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3600" b="1" dirty="0"/>
              <a:t>KS3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1A48058-01A0-A96A-DE85-7F2907240F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1041" y="1651614"/>
            <a:ext cx="314325" cy="4095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633CDF7-4CE1-9184-6908-0A59E306AC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9304" y="4361805"/>
            <a:ext cx="3872990" cy="33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3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9CC8A-5C6A-E20D-D758-7154AE9F0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03C9F5-0656-7A2E-CAE3-3021AAE6F4CA}"/>
              </a:ext>
            </a:extLst>
          </p:cNvPr>
          <p:cNvSpPr txBox="1"/>
          <p:nvPr/>
        </p:nvSpPr>
        <p:spPr>
          <a:xfrm>
            <a:off x="367492" y="1042818"/>
            <a:ext cx="8748228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000" dirty="0"/>
          </a:p>
          <a:p>
            <a:r>
              <a:rPr lang="en-GB" sz="2000" dirty="0"/>
              <a:t>Raising money is essential to keeping our lifesaving service operating. That’s why this mission is a key part of earning your badge - without fundraising and awareness, we can’t be there when every second counts.  </a:t>
            </a:r>
          </a:p>
          <a:p>
            <a:endParaRPr lang="en-GB" sz="2000" b="1" u="sng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chemeClr val="tx2"/>
                </a:solidFill>
              </a:rPr>
              <a:t>We’d love you as a class to plan a fundraising event. </a:t>
            </a:r>
          </a:p>
          <a:p>
            <a:endParaRPr lang="en-GB" sz="20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000" b="1" dirty="0"/>
              <a:t>Do some research and decide what type of fundraising event you’d like to host. </a:t>
            </a:r>
            <a:r>
              <a:rPr lang="en-GB" sz="2000" dirty="0"/>
              <a:t>This could be a Wear Red Instead Day, bake sale, talent show, quiz, a sporty challenge or maybe you have another fabulous idea!  </a:t>
            </a:r>
          </a:p>
          <a:p>
            <a:pPr marL="514350" indent="-514350">
              <a:buFont typeface="+mj-lt"/>
              <a:buAutoNum type="arabicPeriod"/>
            </a:pPr>
            <a:endParaRPr lang="en-GB" sz="20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GB" sz="2000" b="1" dirty="0"/>
              <a:t>Spread the word! </a:t>
            </a:r>
            <a:r>
              <a:rPr lang="en-GB" sz="2000" dirty="0"/>
              <a:t>Design invitations and posters that are colourful and clear with all the important details. Display these around your school to let everyone know about your fundraising event. </a:t>
            </a:r>
            <a:endParaRPr lang="en-GB" sz="3200" b="1" u="sng" dirty="0">
              <a:solidFill>
                <a:srgbClr val="FF0000"/>
              </a:solidFill>
            </a:endParaRPr>
          </a:p>
          <a:p>
            <a:endParaRPr lang="en-GB" sz="3200" b="1" u="sng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104DE8-644F-7865-E2FB-C36C5AE89B6E}"/>
              </a:ext>
            </a:extLst>
          </p:cNvPr>
          <p:cNvSpPr/>
          <p:nvPr/>
        </p:nvSpPr>
        <p:spPr>
          <a:xfrm>
            <a:off x="458125" y="490768"/>
            <a:ext cx="7520418" cy="610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AAC1BC-5AF9-32B7-7B96-6B42FD3B33D3}"/>
              </a:ext>
            </a:extLst>
          </p:cNvPr>
          <p:cNvSpPr txBox="1"/>
          <p:nvPr/>
        </p:nvSpPr>
        <p:spPr>
          <a:xfrm>
            <a:off x="2657556" y="490768"/>
            <a:ext cx="5320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Become a KSS Champion!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00BF11-4B07-0B2F-2688-3CA53B6DEE28}"/>
              </a:ext>
            </a:extLst>
          </p:cNvPr>
          <p:cNvSpPr txBox="1"/>
          <p:nvPr/>
        </p:nvSpPr>
        <p:spPr>
          <a:xfrm>
            <a:off x="589770" y="589183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ABE0B0-FC97-183B-96B9-9847B6E4A700}"/>
              </a:ext>
            </a:extLst>
          </p:cNvPr>
          <p:cNvSpPr txBox="1"/>
          <p:nvPr/>
        </p:nvSpPr>
        <p:spPr>
          <a:xfrm>
            <a:off x="1916451" y="589182"/>
            <a:ext cx="691618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KS3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0330F6A-CEF6-4B68-81F9-65866F740B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57884">
            <a:off x="4714428" y="985644"/>
            <a:ext cx="3264115" cy="23671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A414054-164E-D230-7266-FEF8F0D9B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17383">
            <a:off x="9549313" y="895402"/>
            <a:ext cx="615022" cy="145663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A4483D0-9297-903E-B5F2-F6C5DAC0BE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2110" y="4157219"/>
            <a:ext cx="1783741" cy="226714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A9193530-0D57-BA3A-FD81-8F63D798F4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50709">
            <a:off x="9828029" y="2760332"/>
            <a:ext cx="714375" cy="85725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99FB484-5026-D5C0-C67B-BC46D3DCD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123815">
            <a:off x="10756636" y="1789112"/>
            <a:ext cx="84772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2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4B010-A0E1-35C7-5A95-99568C688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7F9DB8-8FE5-8FFA-1591-81E38907CF71}"/>
              </a:ext>
            </a:extLst>
          </p:cNvPr>
          <p:cNvSpPr txBox="1"/>
          <p:nvPr/>
        </p:nvSpPr>
        <p:spPr>
          <a:xfrm>
            <a:off x="1461016" y="1802654"/>
            <a:ext cx="7968119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Get your venue ready!</a:t>
            </a:r>
            <a:br>
              <a:rPr lang="en-GB" sz="2000" b="1" dirty="0"/>
            </a:br>
            <a:r>
              <a:rPr lang="en-GB" sz="2000" dirty="0"/>
              <a:t>Let everyone know that you’re fundraising for KSS and decorate with ballons, bunting, stickers, posters and display some of our key information. Contact us at </a:t>
            </a:r>
            <a:r>
              <a:rPr lang="en-GB" sz="2000" b="1" dirty="0"/>
              <a:t>community@aakss.org.uk </a:t>
            </a:r>
            <a:r>
              <a:rPr lang="en-GB" sz="2000" dirty="0"/>
              <a:t>and we can send some fundraising resources to you.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Celebrate your success!</a:t>
            </a:r>
            <a:br>
              <a:rPr lang="en-GB" sz="2000" b="1" dirty="0"/>
            </a:br>
            <a:r>
              <a:rPr lang="en-GB" sz="2000" dirty="0"/>
              <a:t>Well done you’ve raised money and awareness for KSS! You’ve helped keep your local air ambulance flying. </a:t>
            </a:r>
            <a:r>
              <a:rPr lang="en-GB" sz="2000" b="1" dirty="0"/>
              <a:t>Make sure to take pictures of your fundraising and let us know how much you have raised by emailing community@aakss.org.uk</a:t>
            </a:r>
            <a:endParaRPr lang="en-GB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u="sng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70DE95-B027-2704-CE1B-1216DD1BDBDB}"/>
              </a:ext>
            </a:extLst>
          </p:cNvPr>
          <p:cNvSpPr/>
          <p:nvPr/>
        </p:nvSpPr>
        <p:spPr>
          <a:xfrm>
            <a:off x="1461016" y="884058"/>
            <a:ext cx="7520418" cy="610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E220DB-0439-4BC7-8DEB-4FEE681D1867}"/>
              </a:ext>
            </a:extLst>
          </p:cNvPr>
          <p:cNvSpPr txBox="1"/>
          <p:nvPr/>
        </p:nvSpPr>
        <p:spPr>
          <a:xfrm>
            <a:off x="3660447" y="884058"/>
            <a:ext cx="5320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Become a KSS Champion!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5222F4-B25C-19A9-AE40-1EB486F4C4B6}"/>
              </a:ext>
            </a:extLst>
          </p:cNvPr>
          <p:cNvSpPr txBox="1"/>
          <p:nvPr/>
        </p:nvSpPr>
        <p:spPr>
          <a:xfrm>
            <a:off x="1592661" y="982473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58C716-54DD-D20C-60AB-B46979F3E085}"/>
              </a:ext>
            </a:extLst>
          </p:cNvPr>
          <p:cNvSpPr txBox="1"/>
          <p:nvPr/>
        </p:nvSpPr>
        <p:spPr>
          <a:xfrm>
            <a:off x="2919342" y="982472"/>
            <a:ext cx="691618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KS3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2EF0BB2-0DA5-8243-E51A-C7CFAA367A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57884">
            <a:off x="5717319" y="1378934"/>
            <a:ext cx="3264115" cy="23671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D929A09-84A0-35FE-D135-2D377D6E05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421" y="1690454"/>
            <a:ext cx="475636" cy="98694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49BDF3ED-5429-D349-C89F-500587C5E4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7057" y="2333108"/>
            <a:ext cx="704232" cy="688582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36BB510-4BDD-D4BF-C78B-E8BA3A2BBA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66747" y="2947327"/>
            <a:ext cx="789347" cy="78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33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4081A-0E3A-DA88-9A29-B9DE2D44F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2DD0C8-71DB-0C9B-2357-BE7E963EF2D9}"/>
              </a:ext>
            </a:extLst>
          </p:cNvPr>
          <p:cNvSpPr txBox="1"/>
          <p:nvPr/>
        </p:nvSpPr>
        <p:spPr>
          <a:xfrm>
            <a:off x="1137166" y="1643729"/>
            <a:ext cx="80735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Want to take your fundraising further? Sharing your story helps inspire even more people to support KSS. Choose one of the below to spread the news about your event! 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Write a letter to your local community leader</a:t>
            </a:r>
            <a:br>
              <a:rPr lang="en-GB" sz="2000" dirty="0"/>
            </a:br>
            <a:r>
              <a:rPr lang="en-GB" sz="2000" dirty="0"/>
              <a:t>and invite them to your event.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Write a press release about your event.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Send the event details to your local Parish newsletter.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Share it on your school’s social media or</a:t>
            </a:r>
            <a:br>
              <a:rPr lang="en-GB" sz="2000" dirty="0"/>
            </a:br>
            <a:r>
              <a:rPr lang="en-GB" sz="2000" dirty="0"/>
              <a:t>a local Facebook group (</a:t>
            </a:r>
            <a:r>
              <a:rPr lang="en-GB" sz="2000" b="1" dirty="0"/>
              <a:t>with permission</a:t>
            </a:r>
            <a:r>
              <a:rPr lang="en-GB" sz="2000" dirty="0"/>
              <a:t>).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360BC9-81AB-2C52-DA3F-EE8F53AFE9AA}"/>
              </a:ext>
            </a:extLst>
          </p:cNvPr>
          <p:cNvSpPr/>
          <p:nvPr/>
        </p:nvSpPr>
        <p:spPr>
          <a:xfrm>
            <a:off x="1137166" y="837333"/>
            <a:ext cx="7520418" cy="610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28D59B-89C4-4F36-362B-D134AF46A4E6}"/>
              </a:ext>
            </a:extLst>
          </p:cNvPr>
          <p:cNvSpPr txBox="1"/>
          <p:nvPr/>
        </p:nvSpPr>
        <p:spPr>
          <a:xfrm>
            <a:off x="3336597" y="837333"/>
            <a:ext cx="5320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Become a KSS Champion!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343A18-8586-564E-34D4-DB35463EA175}"/>
              </a:ext>
            </a:extLst>
          </p:cNvPr>
          <p:cNvSpPr txBox="1"/>
          <p:nvPr/>
        </p:nvSpPr>
        <p:spPr>
          <a:xfrm>
            <a:off x="1268811" y="935748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95E7D3-42D6-CA0D-644D-E1E813D17F7C}"/>
              </a:ext>
            </a:extLst>
          </p:cNvPr>
          <p:cNvSpPr txBox="1"/>
          <p:nvPr/>
        </p:nvSpPr>
        <p:spPr>
          <a:xfrm>
            <a:off x="2595492" y="935747"/>
            <a:ext cx="691618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KS3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FD40045-B7A6-8EB5-CBC4-60FEB304C5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7884">
            <a:off x="5393469" y="1332209"/>
            <a:ext cx="3264115" cy="23671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5F3F3AD3-4834-AC34-9875-E625BC67F4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129773">
            <a:off x="8179210" y="2604841"/>
            <a:ext cx="2763027" cy="270347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C854172-6822-C2BD-3DD2-E1E1E2C8F2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797540">
            <a:off x="8192589" y="2614215"/>
            <a:ext cx="2763027" cy="270347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8CA892A-938F-4233-F85F-E9DE8C4068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3402">
            <a:off x="8583010" y="3086013"/>
            <a:ext cx="1955426" cy="1759883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F80DE1A8-AC69-FD76-6338-9373976F56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39288">
            <a:off x="7503085" y="2476418"/>
            <a:ext cx="1877296" cy="91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5889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KSS colours">
      <a:dk1>
        <a:sysClr val="windowText" lastClr="000000"/>
      </a:dk1>
      <a:lt1>
        <a:sysClr val="window" lastClr="FFFFFF"/>
      </a:lt1>
      <a:dk2>
        <a:srgbClr val="E6223D"/>
      </a:dk2>
      <a:lt2>
        <a:srgbClr val="00BFBF"/>
      </a:lt2>
      <a:accent1>
        <a:srgbClr val="FFD753"/>
      </a:accent1>
      <a:accent2>
        <a:srgbClr val="E0E0E0"/>
      </a:accent2>
      <a:accent3>
        <a:srgbClr val="F7BECE"/>
      </a:accent3>
      <a:accent4>
        <a:srgbClr val="C1E3E6"/>
      </a:accent4>
      <a:accent5>
        <a:srgbClr val="FFF3D2"/>
      </a:accent5>
      <a:accent6>
        <a:srgbClr val="E6223D"/>
      </a:accent6>
      <a:hlink>
        <a:srgbClr val="00BFBF"/>
      </a:hlink>
      <a:folHlink>
        <a:srgbClr val="FFD75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653E83352B0845830E60D4C665D9AE" ma:contentTypeVersion="16" ma:contentTypeDescription="Create a new document." ma:contentTypeScope="" ma:versionID="68e03dfe4095ef8df71d9bbddcf9661a">
  <xsd:schema xmlns:xsd="http://www.w3.org/2001/XMLSchema" xmlns:xs="http://www.w3.org/2001/XMLSchema" xmlns:p="http://schemas.microsoft.com/office/2006/metadata/properties" xmlns:ns2="71754fde-bf38-4612-8cd7-0a49a729ea2f" xmlns:ns3="3bce4d4d-be22-450d-a78d-c3a9c58b438c" targetNamespace="http://schemas.microsoft.com/office/2006/metadata/properties" ma:root="true" ma:fieldsID="d9e76104750ae2f3095298d59a11f2aa" ns2:_="" ns3:_="">
    <xsd:import namespace="71754fde-bf38-4612-8cd7-0a49a729ea2f"/>
    <xsd:import namespace="3bce4d4d-be22-450d-a78d-c3a9c58b43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54fde-bf38-4612-8cd7-0a49a729ea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9b9c685-37ff-473d-9dae-30b98956d6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ce4d4d-be22-450d-a78d-c3a9c58b438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57b364c-d88b-4cee-8f30-08fd7d90391e}" ma:internalName="TaxCatchAll" ma:showField="CatchAllData" ma:web="3bce4d4d-be22-450d-a78d-c3a9c58b43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754fde-bf38-4612-8cd7-0a49a729ea2f">
      <Terms xmlns="http://schemas.microsoft.com/office/infopath/2007/PartnerControls"/>
    </lcf76f155ced4ddcb4097134ff3c332f>
    <TaxCatchAll xmlns="3bce4d4d-be22-450d-a78d-c3a9c58b438c" xsi:nil="true"/>
  </documentManagement>
</p:properties>
</file>

<file path=customXml/itemProps1.xml><?xml version="1.0" encoding="utf-8"?>
<ds:datastoreItem xmlns:ds="http://schemas.openxmlformats.org/officeDocument/2006/customXml" ds:itemID="{8BB433F5-E8E2-4134-81F0-3CBBE5F676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04FD69-A979-4E33-9E30-A561B61C89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754fde-bf38-4612-8cd7-0a49a729ea2f"/>
    <ds:schemaRef ds:uri="3bce4d4d-be22-450d-a78d-c3a9c58b43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58DB04-3B37-42D7-96AF-47FF2FC2E91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6b87a57-c775-4f9c-9784-30ef2ef7e490"/>
    <ds:schemaRef ds:uri="fe9fae11-fa31-4c83-8d36-2aea503062d3"/>
    <ds:schemaRef ds:uri="71754fde-bf38-4612-8cd7-0a49a729ea2f"/>
    <ds:schemaRef ds:uri="3bce4d4d-be22-450d-a78d-c3a9c58b438c"/>
  </ds:schemaRefs>
</ds:datastoreItem>
</file>

<file path=docMetadata/LabelInfo.xml><?xml version="1.0" encoding="utf-8"?>
<clbl:labelList xmlns:clbl="http://schemas.microsoft.com/office/2020/mipLabelMetadata">
  <clbl:label id="{896b32e2-d758-4f65-9eb7-201a65028093}" enabled="0" method="" siteId="{896b32e2-d758-4f65-9eb7-201a6502809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669</Words>
  <Application>Microsoft Office PowerPoint</Application>
  <PresentationFormat>Widescreen</PresentationFormat>
  <Paragraphs>69</Paragraphs>
  <Slides>11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Madigan</dc:creator>
  <cp:lastModifiedBy>Stan Brooks</cp:lastModifiedBy>
  <cp:revision>25</cp:revision>
  <dcterms:created xsi:type="dcterms:W3CDTF">2026-04-23T15:12:12Z</dcterms:created>
  <dcterms:modified xsi:type="dcterms:W3CDTF">2026-09-10T11:48:26Z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0x0101006E653E83352B0845830E60D4C665D9AE</vt:lpwstr>
  </property>
  <property fmtid="{D5CDD505-2E9C-101B-9397-08002B2CF9AE}" pid="3" name="MediaServiceImageTags">
    <vt:lpwstr/>
  </property>
</Properties>
</file>