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311" r:id="rId6"/>
    <p:sldId id="321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10" r:id="rId16"/>
    <p:sldId id="276" r:id="rId17"/>
    <p:sldId id="282" r:id="rId18"/>
    <p:sldId id="309" r:id="rId19"/>
    <p:sldId id="28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8F842F-3413-7054-98F6-15E9F9698448}" name="Francesca Vale" initials="FV" userId="S::francescavale@aakss.org.uk::2959e867-fc1f-400a-90fa-9090e55d49bf" providerId="AD"/>
  <p188:author id="{1F33548C-C9C0-C857-0E1C-86AE8EA910CC}" name="Nikki Wright" initials="NW" userId="S::nikkiwright@aakss.org.uk::fc9b6be5-86a4-4887-ad3b-fff22eeebc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19A49-3534-4A8C-89BB-4DAD28AD04C4}" v="3" dt="2026-09-10T11:34:53.997"/>
    <p1510:client id="{7A9AC075-FE5B-4A0C-8063-FCFF151D4174}" v="2" dt="2026-09-10T11:46:08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187" autoAdjust="0"/>
  </p:normalViewPr>
  <p:slideViewPr>
    <p:cSldViewPr snapToGrid="0">
      <p:cViewPr varScale="1">
        <p:scale>
          <a:sx n="79" d="100"/>
          <a:sy n="79" d="100"/>
        </p:scale>
        <p:origin x="773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Brooks" userId="9ed902f4-1e13-47c7-add1-57a12ac55e8e" providerId="ADAL" clId="{D37F94BA-B40C-467F-801F-FECF28B1196C}"/>
    <pc:docChg chg="undo custSel addSld delSld modSld modMainMaster">
      <pc:chgData name="Stan Brooks" userId="9ed902f4-1e13-47c7-add1-57a12ac55e8e" providerId="ADAL" clId="{D37F94BA-B40C-467F-801F-FECF28B1196C}" dt="2026-09-10T11:46:42.183" v="332" actId="166"/>
      <pc:docMkLst>
        <pc:docMk/>
      </pc:docMkLst>
      <pc:sldChg chg="delSp modSp mod">
        <pc:chgData name="Stan Brooks" userId="9ed902f4-1e13-47c7-add1-57a12ac55e8e" providerId="ADAL" clId="{D37F94BA-B40C-467F-801F-FECF28B1196C}" dt="2026-09-10T11:34:35.055" v="320" actId="1076"/>
        <pc:sldMkLst>
          <pc:docMk/>
          <pc:sldMk cId="2073872463" sldId="256"/>
        </pc:sldMkLst>
        <pc:picChg chg="del">
          <ac:chgData name="Stan Brooks" userId="9ed902f4-1e13-47c7-add1-57a12ac55e8e" providerId="ADAL" clId="{D37F94BA-B40C-467F-801F-FECF28B1196C}" dt="2026-09-10T11:34:32.736" v="319" actId="478"/>
          <ac:picMkLst>
            <pc:docMk/>
            <pc:sldMk cId="2073872463" sldId="256"/>
            <ac:picMk id="4" creationId="{3AFC1465-72C8-33DC-EA9B-3AF5494DBC76}"/>
          </ac:picMkLst>
        </pc:picChg>
        <pc:picChg chg="mod">
          <ac:chgData name="Stan Brooks" userId="9ed902f4-1e13-47c7-add1-57a12ac55e8e" providerId="ADAL" clId="{D37F94BA-B40C-467F-801F-FECF28B1196C}" dt="2026-09-10T11:34:35.055" v="320" actId="1076"/>
          <ac:picMkLst>
            <pc:docMk/>
            <pc:sldMk cId="2073872463" sldId="256"/>
            <ac:picMk id="6" creationId="{8275E3E9-7732-9A40-37BD-440BE42950BA}"/>
          </ac:picMkLst>
        </pc:picChg>
      </pc:sldChg>
      <pc:sldChg chg="addSp delSp modSp mod modClrScheme delAnim modAnim chgLayout">
        <pc:chgData name="Stan Brooks" userId="9ed902f4-1e13-47c7-add1-57a12ac55e8e" providerId="ADAL" clId="{D37F94BA-B40C-467F-801F-FECF28B1196C}" dt="2026-09-10T11:46:42.183" v="332" actId="166"/>
        <pc:sldMkLst>
          <pc:docMk/>
          <pc:sldMk cId="946164498" sldId="276"/>
        </pc:sldMkLst>
        <pc:spChg chg="add mod">
          <ac:chgData name="Stan Brooks" userId="9ed902f4-1e13-47c7-add1-57a12ac55e8e" providerId="ADAL" clId="{D37F94BA-B40C-467F-801F-FECF28B1196C}" dt="2026-08-19T07:46:40.922" v="62" actId="164"/>
          <ac:spMkLst>
            <pc:docMk/>
            <pc:sldMk cId="946164498" sldId="276"/>
            <ac:spMk id="6" creationId="{09CFEF45-0E32-53F8-54B8-AA5E6C782078}"/>
          </ac:spMkLst>
        </pc:spChg>
        <pc:spChg chg="add mod">
          <ac:chgData name="Stan Brooks" userId="9ed902f4-1e13-47c7-add1-57a12ac55e8e" providerId="ADAL" clId="{D37F94BA-B40C-467F-801F-FECF28B1196C}" dt="2026-08-19T07:46:40.922" v="62" actId="164"/>
          <ac:spMkLst>
            <pc:docMk/>
            <pc:sldMk cId="946164498" sldId="276"/>
            <ac:spMk id="8" creationId="{F5C3AAC6-67CE-F0EF-F5E7-1954D65AC549}"/>
          </ac:spMkLst>
        </pc:spChg>
        <pc:spChg chg="add mod">
          <ac:chgData name="Stan Brooks" userId="9ed902f4-1e13-47c7-add1-57a12ac55e8e" providerId="ADAL" clId="{D37F94BA-B40C-467F-801F-FECF28B1196C}" dt="2026-08-19T07:46:40.922" v="62" actId="164"/>
          <ac:spMkLst>
            <pc:docMk/>
            <pc:sldMk cId="946164498" sldId="276"/>
            <ac:spMk id="10" creationId="{89E62632-BC1D-751F-6940-2200820A3D55}"/>
          </ac:spMkLst>
        </pc:spChg>
        <pc:spChg chg="add mod">
          <ac:chgData name="Stan Brooks" userId="9ed902f4-1e13-47c7-add1-57a12ac55e8e" providerId="ADAL" clId="{D37F94BA-B40C-467F-801F-FECF28B1196C}" dt="2026-08-19T07:46:40.922" v="62" actId="164"/>
          <ac:spMkLst>
            <pc:docMk/>
            <pc:sldMk cId="946164498" sldId="276"/>
            <ac:spMk id="14" creationId="{4D605F0B-4FE1-CC7E-21EA-64D9AB83F2FB}"/>
          </ac:spMkLst>
        </pc:spChg>
        <pc:grpChg chg="add mod">
          <ac:chgData name="Stan Brooks" userId="9ed902f4-1e13-47c7-add1-57a12ac55e8e" providerId="ADAL" clId="{D37F94BA-B40C-467F-801F-FECF28B1196C}" dt="2026-08-19T07:46:46.727" v="64" actId="12788"/>
          <ac:grpSpMkLst>
            <pc:docMk/>
            <pc:sldMk cId="946164498" sldId="276"/>
            <ac:grpSpMk id="16" creationId="{39B88200-FAFE-35BD-671D-A32E4D0B378C}"/>
          </ac:grpSpMkLst>
        </pc:grpChg>
        <pc:picChg chg="add mod">
          <ac:chgData name="Stan Brooks" userId="9ed902f4-1e13-47c7-add1-57a12ac55e8e" providerId="ADAL" clId="{D37F94BA-B40C-467F-801F-FECF28B1196C}" dt="2026-09-10T11:46:35.553" v="331" actId="1076"/>
          <ac:picMkLst>
            <pc:docMk/>
            <pc:sldMk cId="946164498" sldId="276"/>
            <ac:picMk id="2" creationId="{4DD40022-17AA-1E73-FB31-7BB8BD58A2C2}"/>
          </ac:picMkLst>
        </pc:picChg>
        <pc:picChg chg="add mod">
          <ac:chgData name="Stan Brooks" userId="9ed902f4-1e13-47c7-add1-57a12ac55e8e" providerId="ADAL" clId="{D37F94BA-B40C-467F-801F-FECF28B1196C}" dt="2026-08-19T07:46:40.922" v="62" actId="164"/>
          <ac:picMkLst>
            <pc:docMk/>
            <pc:sldMk cId="946164498" sldId="276"/>
            <ac:picMk id="12" creationId="{6236875C-46A3-BD6C-8AB5-0539296A0D52}"/>
          </ac:picMkLst>
        </pc:picChg>
        <pc:picChg chg="add mod ord">
          <ac:chgData name="Stan Brooks" userId="9ed902f4-1e13-47c7-add1-57a12ac55e8e" providerId="ADAL" clId="{D37F94BA-B40C-467F-801F-FECF28B1196C}" dt="2026-08-19T07:52:47.295" v="109" actId="14100"/>
          <ac:picMkLst>
            <pc:docMk/>
            <pc:sldMk cId="946164498" sldId="276"/>
            <ac:picMk id="20" creationId="{D7134904-858F-6B03-9474-EB2ADECFD944}"/>
          </ac:picMkLst>
        </pc:picChg>
        <pc:picChg chg="add mod ord">
          <ac:chgData name="Stan Brooks" userId="9ed902f4-1e13-47c7-add1-57a12ac55e8e" providerId="ADAL" clId="{D37F94BA-B40C-467F-801F-FECF28B1196C}" dt="2026-09-10T11:46:42.183" v="332" actId="166"/>
          <ac:picMkLst>
            <pc:docMk/>
            <pc:sldMk cId="946164498" sldId="276"/>
            <ac:picMk id="22" creationId="{A03D1A9A-E0F7-0404-4E25-C9CB1D776E4D}"/>
          </ac:picMkLst>
        </pc:picChg>
        <pc:picChg chg="add mod">
          <ac:chgData name="Stan Brooks" userId="9ed902f4-1e13-47c7-add1-57a12ac55e8e" providerId="ADAL" clId="{D37F94BA-B40C-467F-801F-FECF28B1196C}" dt="2026-08-19T07:53:42.774" v="115" actId="1076"/>
          <ac:picMkLst>
            <pc:docMk/>
            <pc:sldMk cId="946164498" sldId="276"/>
            <ac:picMk id="24" creationId="{31F0B05A-5F69-3B6D-75BC-06D00028CB4D}"/>
          </ac:picMkLst>
        </pc:picChg>
        <pc:picChg chg="add del mod">
          <ac:chgData name="Stan Brooks" userId="9ed902f4-1e13-47c7-add1-57a12ac55e8e" providerId="ADAL" clId="{D37F94BA-B40C-467F-801F-FECF28B1196C}" dt="2026-09-10T11:46:31.423" v="330" actId="478"/>
          <ac:picMkLst>
            <pc:docMk/>
            <pc:sldMk cId="946164498" sldId="276"/>
            <ac:picMk id="25" creationId="{15D58E86-9CA7-6357-4C6B-F223A9A1FAEC}"/>
          </ac:picMkLst>
        </pc:picChg>
      </pc:sldChg>
      <pc:sldChg chg="addSp delSp modSp mod">
        <pc:chgData name="Stan Brooks" userId="9ed902f4-1e13-47c7-add1-57a12ac55e8e" providerId="ADAL" clId="{D37F94BA-B40C-467F-801F-FECF28B1196C}" dt="2026-08-19T08:37:16.525" v="300" actId="20577"/>
        <pc:sldMkLst>
          <pc:docMk/>
          <pc:sldMk cId="934943983" sldId="282"/>
        </pc:sldMkLst>
        <pc:spChg chg="add mod">
          <ac:chgData name="Stan Brooks" userId="9ed902f4-1e13-47c7-add1-57a12ac55e8e" providerId="ADAL" clId="{D37F94BA-B40C-467F-801F-FECF28B1196C}" dt="2026-08-19T08:02:41.040" v="167" actId="1076"/>
          <ac:spMkLst>
            <pc:docMk/>
            <pc:sldMk cId="934943983" sldId="282"/>
            <ac:spMk id="4" creationId="{90BD54AA-6B93-6B0A-24E6-39DAD3D6B5BB}"/>
          </ac:spMkLst>
        </pc:spChg>
        <pc:spChg chg="add mod">
          <ac:chgData name="Stan Brooks" userId="9ed902f4-1e13-47c7-add1-57a12ac55e8e" providerId="ADAL" clId="{D37F94BA-B40C-467F-801F-FECF28B1196C}" dt="2026-08-19T08:02:41.040" v="167" actId="1076"/>
          <ac:spMkLst>
            <pc:docMk/>
            <pc:sldMk cId="934943983" sldId="282"/>
            <ac:spMk id="6" creationId="{C9433FF3-D362-B3E9-46DD-AFD79D2CD0B9}"/>
          </ac:spMkLst>
        </pc:spChg>
        <pc:spChg chg="add mod">
          <ac:chgData name="Stan Brooks" userId="9ed902f4-1e13-47c7-add1-57a12ac55e8e" providerId="ADAL" clId="{D37F94BA-B40C-467F-801F-FECF28B1196C}" dt="2026-08-19T08:37:16.525" v="300" actId="20577"/>
          <ac:spMkLst>
            <pc:docMk/>
            <pc:sldMk cId="934943983" sldId="282"/>
            <ac:spMk id="12" creationId="{8606C66E-9885-7081-FC51-3D47A211A08F}"/>
          </ac:spMkLst>
        </pc:spChg>
        <pc:picChg chg="add mod">
          <ac:chgData name="Stan Brooks" userId="9ed902f4-1e13-47c7-add1-57a12ac55e8e" providerId="ADAL" clId="{D37F94BA-B40C-467F-801F-FECF28B1196C}" dt="2026-08-19T08:02:41.040" v="167" actId="1076"/>
          <ac:picMkLst>
            <pc:docMk/>
            <pc:sldMk cId="934943983" sldId="282"/>
            <ac:picMk id="8" creationId="{4518E655-7A07-5765-46A2-53725F857BB6}"/>
          </ac:picMkLst>
        </pc:picChg>
        <pc:picChg chg="add mod">
          <ac:chgData name="Stan Brooks" userId="9ed902f4-1e13-47c7-add1-57a12ac55e8e" providerId="ADAL" clId="{D37F94BA-B40C-467F-801F-FECF28B1196C}" dt="2026-08-19T08:02:41.040" v="167" actId="1076"/>
          <ac:picMkLst>
            <pc:docMk/>
            <pc:sldMk cId="934943983" sldId="282"/>
            <ac:picMk id="10" creationId="{D0FE585F-566A-2D51-A74C-518586E3AC08}"/>
          </ac:picMkLst>
        </pc:picChg>
        <pc:picChg chg="add mod">
          <ac:chgData name="Stan Brooks" userId="9ed902f4-1e13-47c7-add1-57a12ac55e8e" providerId="ADAL" clId="{D37F94BA-B40C-467F-801F-FECF28B1196C}" dt="2026-08-19T08:02:41.040" v="167" actId="1076"/>
          <ac:picMkLst>
            <pc:docMk/>
            <pc:sldMk cId="934943983" sldId="282"/>
            <ac:picMk id="14" creationId="{4C0A90B6-B28A-378C-B450-6D54FF787BA7}"/>
          </ac:picMkLst>
        </pc:picChg>
        <pc:picChg chg="add mod">
          <ac:chgData name="Stan Brooks" userId="9ed902f4-1e13-47c7-add1-57a12ac55e8e" providerId="ADAL" clId="{D37F94BA-B40C-467F-801F-FECF28B1196C}" dt="2026-08-19T08:02:41.040" v="167" actId="1076"/>
          <ac:picMkLst>
            <pc:docMk/>
            <pc:sldMk cId="934943983" sldId="282"/>
            <ac:picMk id="16" creationId="{255435D8-121B-513D-9CBE-31F8FD114468}"/>
          </ac:picMkLst>
        </pc:picChg>
      </pc:sldChg>
      <pc:sldChg chg="addSp delSp modSp mod modClrScheme chgLayout">
        <pc:chgData name="Stan Brooks" userId="9ed902f4-1e13-47c7-add1-57a12ac55e8e" providerId="ADAL" clId="{D37F94BA-B40C-467F-801F-FECF28B1196C}" dt="2026-08-19T08:37:57.189" v="308" actId="20577"/>
        <pc:sldMkLst>
          <pc:docMk/>
          <pc:sldMk cId="949017615" sldId="283"/>
        </pc:sldMkLst>
        <pc:spChg chg="mod">
          <ac:chgData name="Stan Brooks" userId="9ed902f4-1e13-47c7-add1-57a12ac55e8e" providerId="ADAL" clId="{D37F94BA-B40C-467F-801F-FECF28B1196C}" dt="2026-08-19T08:33:53.039" v="245" actId="20577"/>
          <ac:spMkLst>
            <pc:docMk/>
            <pc:sldMk cId="949017615" sldId="283"/>
            <ac:spMk id="3" creationId="{BE38DD89-2858-FDB4-4CB7-095BE7447C01}"/>
          </ac:spMkLst>
        </pc:spChg>
        <pc:spChg chg="mod">
          <ac:chgData name="Stan Brooks" userId="9ed902f4-1e13-47c7-add1-57a12ac55e8e" providerId="ADAL" clId="{D37F94BA-B40C-467F-801F-FECF28B1196C}" dt="2026-08-19T08:33:42.558" v="242" actId="20577"/>
          <ac:spMkLst>
            <pc:docMk/>
            <pc:sldMk cId="949017615" sldId="283"/>
            <ac:spMk id="5" creationId="{09C555A7-3052-7FDA-DEA1-FEB485658510}"/>
          </ac:spMkLst>
        </pc:spChg>
        <pc:spChg chg="add">
          <ac:chgData name="Stan Brooks" userId="9ed902f4-1e13-47c7-add1-57a12ac55e8e" providerId="ADAL" clId="{D37F94BA-B40C-467F-801F-FECF28B1196C}" dt="2026-08-19T08:03:36.079" v="172" actId="22"/>
          <ac:spMkLst>
            <pc:docMk/>
            <pc:sldMk cId="949017615" sldId="283"/>
            <ac:spMk id="7" creationId="{103114A2-AEEE-17C3-4165-06E2DD9796C5}"/>
          </ac:spMkLst>
        </pc:spChg>
        <pc:spChg chg="add">
          <ac:chgData name="Stan Brooks" userId="9ed902f4-1e13-47c7-add1-57a12ac55e8e" providerId="ADAL" clId="{D37F94BA-B40C-467F-801F-FECF28B1196C}" dt="2026-08-19T08:03:36.079" v="172" actId="22"/>
          <ac:spMkLst>
            <pc:docMk/>
            <pc:sldMk cId="949017615" sldId="283"/>
            <ac:spMk id="14" creationId="{ECF1680A-5010-49DE-F309-B63701FD6F73}"/>
          </ac:spMkLst>
        </pc:spChg>
        <pc:spChg chg="add">
          <ac:chgData name="Stan Brooks" userId="9ed902f4-1e13-47c7-add1-57a12ac55e8e" providerId="ADAL" clId="{D37F94BA-B40C-467F-801F-FECF28B1196C}" dt="2026-08-19T08:03:36.079" v="172" actId="22"/>
          <ac:spMkLst>
            <pc:docMk/>
            <pc:sldMk cId="949017615" sldId="283"/>
            <ac:spMk id="16" creationId="{32BED14E-8639-843D-5665-61D8F3A4FAB7}"/>
          </ac:spMkLst>
        </pc:spChg>
        <pc:spChg chg="add">
          <ac:chgData name="Stan Brooks" userId="9ed902f4-1e13-47c7-add1-57a12ac55e8e" providerId="ADAL" clId="{D37F94BA-B40C-467F-801F-FECF28B1196C}" dt="2026-08-19T08:03:36.079" v="172" actId="22"/>
          <ac:spMkLst>
            <pc:docMk/>
            <pc:sldMk cId="949017615" sldId="283"/>
            <ac:spMk id="18" creationId="{ECFC4889-A130-DAD8-05C4-D844748822C9}"/>
          </ac:spMkLst>
        </pc:spChg>
        <pc:spChg chg="add mod">
          <ac:chgData name="Stan Brooks" userId="9ed902f4-1e13-47c7-add1-57a12ac55e8e" providerId="ADAL" clId="{D37F94BA-B40C-467F-801F-FECF28B1196C}" dt="2026-08-19T08:37:57.189" v="308" actId="20577"/>
          <ac:spMkLst>
            <pc:docMk/>
            <pc:sldMk cId="949017615" sldId="283"/>
            <ac:spMk id="20" creationId="{F5805119-9E27-2A2A-D72E-0D3579014B81}"/>
          </ac:spMkLst>
        </pc:spChg>
        <pc:picChg chg="add">
          <ac:chgData name="Stan Brooks" userId="9ed902f4-1e13-47c7-add1-57a12ac55e8e" providerId="ADAL" clId="{D37F94BA-B40C-467F-801F-FECF28B1196C}" dt="2026-08-19T08:03:36.079" v="172" actId="22"/>
          <ac:picMkLst>
            <pc:docMk/>
            <pc:sldMk cId="949017615" sldId="283"/>
            <ac:picMk id="22" creationId="{C0844E8A-900C-8B1F-5C0F-024CFBEE7E0D}"/>
          </ac:picMkLst>
        </pc:picChg>
        <pc:picChg chg="add mod">
          <ac:chgData name="Stan Brooks" userId="9ed902f4-1e13-47c7-add1-57a12ac55e8e" providerId="ADAL" clId="{D37F94BA-B40C-467F-801F-FECF28B1196C}" dt="2026-08-19T08:33:05.982" v="236" actId="14861"/>
          <ac:picMkLst>
            <pc:docMk/>
            <pc:sldMk cId="949017615" sldId="283"/>
            <ac:picMk id="28" creationId="{FFB6F137-2C13-98A9-84E3-7EADB85FCE06}"/>
          </ac:picMkLst>
        </pc:picChg>
        <pc:picChg chg="add mod">
          <ac:chgData name="Stan Brooks" userId="9ed902f4-1e13-47c7-add1-57a12ac55e8e" providerId="ADAL" clId="{D37F94BA-B40C-467F-801F-FECF28B1196C}" dt="2026-08-19T08:36:50.815" v="271" actId="207"/>
          <ac:picMkLst>
            <pc:docMk/>
            <pc:sldMk cId="949017615" sldId="283"/>
            <ac:picMk id="30" creationId="{068690B5-7108-0C32-0697-F9A1134EAE2C}"/>
          </ac:picMkLst>
        </pc:picChg>
        <pc:picChg chg="add mod">
          <ac:chgData name="Stan Brooks" userId="9ed902f4-1e13-47c7-add1-57a12ac55e8e" providerId="ADAL" clId="{D37F94BA-B40C-467F-801F-FECF28B1196C}" dt="2026-08-19T08:36:15.559" v="259" actId="207"/>
          <ac:picMkLst>
            <pc:docMk/>
            <pc:sldMk cId="949017615" sldId="283"/>
            <ac:picMk id="32" creationId="{BDBD5672-0A7E-774B-D738-1BFBDC41F37B}"/>
          </ac:picMkLst>
        </pc:picChg>
        <pc:picChg chg="add mod">
          <ac:chgData name="Stan Brooks" userId="9ed902f4-1e13-47c7-add1-57a12ac55e8e" providerId="ADAL" clId="{D37F94BA-B40C-467F-801F-FECF28B1196C}" dt="2026-08-19T08:36:55.781" v="298" actId="207"/>
          <ac:picMkLst>
            <pc:docMk/>
            <pc:sldMk cId="949017615" sldId="283"/>
            <ac:picMk id="34" creationId="{D92467C1-8A88-72D2-21E6-3D2C54839DCD}"/>
          </ac:picMkLst>
        </pc:picChg>
      </pc:sldChg>
      <pc:sldChg chg="addSp delSp modSp mod modClrScheme chgLayout">
        <pc:chgData name="Stan Brooks" userId="9ed902f4-1e13-47c7-add1-57a12ac55e8e" providerId="ADAL" clId="{D37F94BA-B40C-467F-801F-FECF28B1196C}" dt="2026-08-19T07:59:54.260" v="164" actId="1076"/>
        <pc:sldMkLst>
          <pc:docMk/>
          <pc:sldMk cId="1708290389" sldId="310"/>
        </pc:sldMkLst>
        <pc:spChg chg="mod">
          <ac:chgData name="Stan Brooks" userId="9ed902f4-1e13-47c7-add1-57a12ac55e8e" providerId="ADAL" clId="{D37F94BA-B40C-467F-801F-FECF28B1196C}" dt="2026-08-19T07:59:54.260" v="164" actId="1076"/>
          <ac:spMkLst>
            <pc:docMk/>
            <pc:sldMk cId="1708290389" sldId="310"/>
            <ac:spMk id="3" creationId="{BA4EF5DB-8BBE-451D-EDDA-684A4AA9A207}"/>
          </ac:spMkLst>
        </pc:spChg>
        <pc:spChg chg="mod">
          <ac:chgData name="Stan Brooks" userId="9ed902f4-1e13-47c7-add1-57a12ac55e8e" providerId="ADAL" clId="{D37F94BA-B40C-467F-801F-FECF28B1196C}" dt="2026-08-19T07:58:28.635" v="136"/>
          <ac:spMkLst>
            <pc:docMk/>
            <pc:sldMk cId="1708290389" sldId="310"/>
            <ac:spMk id="6" creationId="{794E99F5-E69B-C322-D1B9-BAEEC60B5A09}"/>
          </ac:spMkLst>
        </pc:spChg>
        <pc:spChg chg="mod">
          <ac:chgData name="Stan Brooks" userId="9ed902f4-1e13-47c7-add1-57a12ac55e8e" providerId="ADAL" clId="{D37F94BA-B40C-467F-801F-FECF28B1196C}" dt="2026-08-19T07:58:28.635" v="136"/>
          <ac:spMkLst>
            <pc:docMk/>
            <pc:sldMk cId="1708290389" sldId="310"/>
            <ac:spMk id="7" creationId="{7C6345BA-AF8E-71C0-1C21-AD3651666BE5}"/>
          </ac:spMkLst>
        </pc:spChg>
        <pc:spChg chg="mod">
          <ac:chgData name="Stan Brooks" userId="9ed902f4-1e13-47c7-add1-57a12ac55e8e" providerId="ADAL" clId="{D37F94BA-B40C-467F-801F-FECF28B1196C}" dt="2026-08-19T07:58:28.635" v="136"/>
          <ac:spMkLst>
            <pc:docMk/>
            <pc:sldMk cId="1708290389" sldId="310"/>
            <ac:spMk id="8" creationId="{DBD35A6D-C769-6D72-82B8-6B189EF331DB}"/>
          </ac:spMkLst>
        </pc:spChg>
        <pc:spChg chg="mod">
          <ac:chgData name="Stan Brooks" userId="9ed902f4-1e13-47c7-add1-57a12ac55e8e" providerId="ADAL" clId="{D37F94BA-B40C-467F-801F-FECF28B1196C}" dt="2026-08-19T07:58:28.635" v="136"/>
          <ac:spMkLst>
            <pc:docMk/>
            <pc:sldMk cId="1708290389" sldId="310"/>
            <ac:spMk id="10" creationId="{78DEAC1C-0DD4-F59E-0D55-F5DA2F470C3F}"/>
          </ac:spMkLst>
        </pc:spChg>
        <pc:spChg chg="add mod ord">
          <ac:chgData name="Stan Brooks" userId="9ed902f4-1e13-47c7-add1-57a12ac55e8e" providerId="ADAL" clId="{D37F94BA-B40C-467F-801F-FECF28B1196C}" dt="2026-08-19T07:59:40.168" v="160" actId="171"/>
          <ac:spMkLst>
            <pc:docMk/>
            <pc:sldMk cId="1708290389" sldId="310"/>
            <ac:spMk id="12" creationId="{3596B920-B508-F892-95EC-A863D7946CD2}"/>
          </ac:spMkLst>
        </pc:spChg>
        <pc:grpChg chg="add mod">
          <ac:chgData name="Stan Brooks" userId="9ed902f4-1e13-47c7-add1-57a12ac55e8e" providerId="ADAL" clId="{D37F94BA-B40C-467F-801F-FECF28B1196C}" dt="2026-08-19T07:58:28.635" v="136"/>
          <ac:grpSpMkLst>
            <pc:docMk/>
            <pc:sldMk cId="1708290389" sldId="310"/>
            <ac:grpSpMk id="5" creationId="{1849174B-EBF0-C5D3-94EE-77CC76EA4F69}"/>
          </ac:grpSpMkLst>
        </pc:grpChg>
        <pc:picChg chg="mod">
          <ac:chgData name="Stan Brooks" userId="9ed902f4-1e13-47c7-add1-57a12ac55e8e" providerId="ADAL" clId="{D37F94BA-B40C-467F-801F-FECF28B1196C}" dt="2026-08-19T07:58:28.635" v="136"/>
          <ac:picMkLst>
            <pc:docMk/>
            <pc:sldMk cId="1708290389" sldId="310"/>
            <ac:picMk id="9" creationId="{90CEB763-190C-E2CA-88BB-C25E363915C1}"/>
          </ac:picMkLst>
        </pc:picChg>
      </pc:sldChg>
      <pc:sldChg chg="modSp add mod modClrScheme chgLayout">
        <pc:chgData name="Stan Brooks" userId="9ed902f4-1e13-47c7-add1-57a12ac55e8e" providerId="ADAL" clId="{D37F94BA-B40C-467F-801F-FECF28B1196C}" dt="2026-08-19T08:37:33.413" v="306" actId="20577"/>
        <pc:sldMkLst>
          <pc:docMk/>
          <pc:sldMk cId="2704461144" sldId="311"/>
        </pc:sldMkLst>
        <pc:spChg chg="mod">
          <ac:chgData name="Stan Brooks" userId="9ed902f4-1e13-47c7-add1-57a12ac55e8e" providerId="ADAL" clId="{D37F94BA-B40C-467F-801F-FECF28B1196C}" dt="2026-08-19T08:37:33.413" v="306" actId="20577"/>
          <ac:spMkLst>
            <pc:docMk/>
            <pc:sldMk cId="2704461144" sldId="311"/>
            <ac:spMk id="7" creationId="{08474614-835C-251B-6399-2BEF9DA189B5}"/>
          </ac:spMkLst>
        </pc:spChg>
      </pc:sldChg>
      <pc:sldChg chg="modSp add mod modClrScheme chgLayout">
        <pc:chgData name="Stan Brooks" userId="9ed902f4-1e13-47c7-add1-57a12ac55e8e" providerId="ADAL" clId="{D37F94BA-B40C-467F-801F-FECF28B1196C}" dt="2026-08-19T08:37:27.460" v="304" actId="20577"/>
        <pc:sldMkLst>
          <pc:docMk/>
          <pc:sldMk cId="3958530679" sldId="313"/>
        </pc:sldMkLst>
        <pc:spChg chg="mod">
          <ac:chgData name="Stan Brooks" userId="9ed902f4-1e13-47c7-add1-57a12ac55e8e" providerId="ADAL" clId="{D37F94BA-B40C-467F-801F-FECF28B1196C}" dt="2026-08-19T08:37:27.460" v="304" actId="20577"/>
          <ac:spMkLst>
            <pc:docMk/>
            <pc:sldMk cId="3958530679" sldId="313"/>
            <ac:spMk id="18" creationId="{5C0728CB-74EC-31F2-9E0F-DA656B115DEE}"/>
          </ac:spMkLst>
        </pc:spChg>
      </pc:sldChg>
      <pc:sldChg chg="modSp add mod modClrScheme chgLayout">
        <pc:chgData name="Stan Brooks" userId="9ed902f4-1e13-47c7-add1-57a12ac55e8e" providerId="ADAL" clId="{D37F94BA-B40C-467F-801F-FECF28B1196C}" dt="2026-08-19T08:37:24.076" v="302" actId="20577"/>
        <pc:sldMkLst>
          <pc:docMk/>
          <pc:sldMk cId="4002427695" sldId="314"/>
        </pc:sldMkLst>
        <pc:spChg chg="mod">
          <ac:chgData name="Stan Brooks" userId="9ed902f4-1e13-47c7-add1-57a12ac55e8e" providerId="ADAL" clId="{D37F94BA-B40C-467F-801F-FECF28B1196C}" dt="2026-08-19T08:37:24.076" v="302" actId="20577"/>
          <ac:spMkLst>
            <pc:docMk/>
            <pc:sldMk cId="4002427695" sldId="314"/>
            <ac:spMk id="14" creationId="{F315254E-CF3D-2D90-7EBE-6091CEF916DA}"/>
          </ac:spMkLst>
        </pc:spChg>
      </pc:sldChg>
      <pc:sldChg chg="add mod modClrScheme chgLayout">
        <pc:chgData name="Stan Brooks" userId="9ed902f4-1e13-47c7-add1-57a12ac55e8e" providerId="ADAL" clId="{D37F94BA-B40C-467F-801F-FECF28B1196C}" dt="2026-08-19T07:44:24.548" v="37" actId="700"/>
        <pc:sldMkLst>
          <pc:docMk/>
          <pc:sldMk cId="1705712088" sldId="315"/>
        </pc:sldMkLst>
      </pc:sldChg>
      <pc:sldChg chg="add mod modClrScheme chgLayout">
        <pc:chgData name="Stan Brooks" userId="9ed902f4-1e13-47c7-add1-57a12ac55e8e" providerId="ADAL" clId="{D37F94BA-B40C-467F-801F-FECF28B1196C}" dt="2026-08-19T07:44:29.105" v="38" actId="700"/>
        <pc:sldMkLst>
          <pc:docMk/>
          <pc:sldMk cId="3761983663" sldId="316"/>
        </pc:sldMkLst>
      </pc:sldChg>
      <pc:sldChg chg="add mod modClrScheme chgLayout">
        <pc:chgData name="Stan Brooks" userId="9ed902f4-1e13-47c7-add1-57a12ac55e8e" providerId="ADAL" clId="{D37F94BA-B40C-467F-801F-FECF28B1196C}" dt="2026-08-19T07:44:33.496" v="39" actId="700"/>
        <pc:sldMkLst>
          <pc:docMk/>
          <pc:sldMk cId="1481772540" sldId="317"/>
        </pc:sldMkLst>
      </pc:sldChg>
      <pc:sldChg chg="add mod modClrScheme chgLayout">
        <pc:chgData name="Stan Brooks" userId="9ed902f4-1e13-47c7-add1-57a12ac55e8e" providerId="ADAL" clId="{D37F94BA-B40C-467F-801F-FECF28B1196C}" dt="2026-08-19T07:44:40.453" v="40" actId="700"/>
        <pc:sldMkLst>
          <pc:docMk/>
          <pc:sldMk cId="2867083283" sldId="318"/>
        </pc:sldMkLst>
      </pc:sldChg>
      <pc:sldChg chg="add mod modClrScheme chgLayout">
        <pc:chgData name="Stan Brooks" userId="9ed902f4-1e13-47c7-add1-57a12ac55e8e" providerId="ADAL" clId="{D37F94BA-B40C-467F-801F-FECF28B1196C}" dt="2026-08-19T07:44:48.053" v="41" actId="700"/>
        <pc:sldMkLst>
          <pc:docMk/>
          <pc:sldMk cId="3622442969" sldId="319"/>
        </pc:sldMkLst>
      </pc:sldChg>
      <pc:sldChg chg="add mod modClrScheme chgLayout">
        <pc:chgData name="Stan Brooks" userId="9ed902f4-1e13-47c7-add1-57a12ac55e8e" providerId="ADAL" clId="{D37F94BA-B40C-467F-801F-FECF28B1196C}" dt="2026-08-19T07:44:52.413" v="42" actId="700"/>
        <pc:sldMkLst>
          <pc:docMk/>
          <pc:sldMk cId="1256009012" sldId="320"/>
        </pc:sldMkLst>
      </pc:sldChg>
      <pc:sldChg chg="addSp delSp modSp add mod modClrScheme delAnim modAnim chgLayout">
        <pc:chgData name="Stan Brooks" userId="9ed902f4-1e13-47c7-add1-57a12ac55e8e" providerId="ADAL" clId="{D37F94BA-B40C-467F-801F-FECF28B1196C}" dt="2026-09-10T11:45:35.248" v="323"/>
        <pc:sldMkLst>
          <pc:docMk/>
          <pc:sldMk cId="1838732566" sldId="321"/>
        </pc:sldMkLst>
        <pc:picChg chg="del">
          <ac:chgData name="Stan Brooks" userId="9ed902f4-1e13-47c7-add1-57a12ac55e8e" providerId="ADAL" clId="{D37F94BA-B40C-467F-801F-FECF28B1196C}" dt="2026-09-10T11:45:32.498" v="321" actId="478"/>
          <ac:picMkLst>
            <pc:docMk/>
            <pc:sldMk cId="1838732566" sldId="321"/>
            <ac:picMk id="2" creationId="{5F70E773-CA2A-AA7E-3699-BBCD6BCFB9FF}"/>
          </ac:picMkLst>
        </pc:picChg>
        <pc:picChg chg="add mod">
          <ac:chgData name="Stan Brooks" userId="9ed902f4-1e13-47c7-add1-57a12ac55e8e" providerId="ADAL" clId="{D37F94BA-B40C-467F-801F-FECF28B1196C}" dt="2026-09-10T11:45:35.248" v="323"/>
          <ac:picMkLst>
            <pc:docMk/>
            <pc:sldMk cId="1838732566" sldId="321"/>
            <ac:picMk id="3" creationId="{7496DB90-C0CC-E3A9-E576-9024B98D0C95}"/>
          </ac:picMkLst>
        </pc:picChg>
        <pc:picChg chg="add mod">
          <ac:chgData name="Stan Brooks" userId="9ed902f4-1e13-47c7-add1-57a12ac55e8e" providerId="ADAL" clId="{D37F94BA-B40C-467F-801F-FECF28B1196C}" dt="2026-09-10T11:45:35.248" v="323"/>
          <ac:picMkLst>
            <pc:docMk/>
            <pc:sldMk cId="1838732566" sldId="321"/>
            <ac:picMk id="4" creationId="{50774681-6D81-55B2-C391-85F9F07AB7BE}"/>
          </ac:picMkLst>
        </pc:picChg>
        <pc:picChg chg="del">
          <ac:chgData name="Stan Brooks" userId="9ed902f4-1e13-47c7-add1-57a12ac55e8e" providerId="ADAL" clId="{D37F94BA-B40C-467F-801F-FECF28B1196C}" dt="2026-09-10T11:45:34.527" v="322" actId="478"/>
          <ac:picMkLst>
            <pc:docMk/>
            <pc:sldMk cId="1838732566" sldId="321"/>
            <ac:picMk id="6" creationId="{053B4A64-8D90-4762-EDA6-E288028EA9D5}"/>
          </ac:picMkLst>
        </pc:picChg>
      </pc:sldChg>
      <pc:sldMasterChg chg="modSp addSldLayout modSldLayout">
        <pc:chgData name="Stan Brooks" userId="9ed902f4-1e13-47c7-add1-57a12ac55e8e" providerId="ADAL" clId="{D37F94BA-B40C-467F-801F-FECF28B1196C}" dt="2026-08-19T11:09:00.139" v="316" actId="1076"/>
        <pc:sldMasterMkLst>
          <pc:docMk/>
          <pc:sldMasterMk cId="3803090657" sldId="2147483648"/>
        </pc:sldMasterMkLst>
        <pc:sldLayoutChg chg="addSp delSp modSp mod">
          <pc:chgData name="Stan Brooks" userId="9ed902f4-1e13-47c7-add1-57a12ac55e8e" providerId="ADAL" clId="{D37F94BA-B40C-467F-801F-FECF28B1196C}" dt="2026-08-19T07:43:06.968" v="17"/>
          <pc:sldLayoutMkLst>
            <pc:docMk/>
            <pc:sldMasterMk cId="3803090657" sldId="2147483648"/>
            <pc:sldLayoutMk cId="2059745794" sldId="2147483649"/>
          </pc:sldLayoutMkLst>
          <pc:picChg chg="add mod">
            <ac:chgData name="Stan Brooks" userId="9ed902f4-1e13-47c7-add1-57a12ac55e8e" providerId="ADAL" clId="{D37F94BA-B40C-467F-801F-FECF28B1196C}" dt="2026-08-19T07:43:06.968" v="17"/>
            <ac:picMkLst>
              <pc:docMk/>
              <pc:sldMasterMk cId="3803090657" sldId="2147483648"/>
              <pc:sldLayoutMk cId="2059745794" sldId="2147483649"/>
              <ac:picMk id="8" creationId="{AA4FEC48-1EF8-FE8D-8CF6-6545ACEE336A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11.346" v="19"/>
          <pc:sldLayoutMkLst>
            <pc:docMk/>
            <pc:sldMasterMk cId="3803090657" sldId="2147483648"/>
            <pc:sldLayoutMk cId="3815074701" sldId="2147483650"/>
          </pc:sldLayoutMkLst>
          <pc:picChg chg="add mod">
            <ac:chgData name="Stan Brooks" userId="9ed902f4-1e13-47c7-add1-57a12ac55e8e" providerId="ADAL" clId="{D37F94BA-B40C-467F-801F-FECF28B1196C}" dt="2026-08-19T07:43:11.346" v="19"/>
            <ac:picMkLst>
              <pc:docMk/>
              <pc:sldMasterMk cId="3803090657" sldId="2147483648"/>
              <pc:sldLayoutMk cId="3815074701" sldId="2147483650"/>
              <ac:picMk id="8" creationId="{74D518AD-9F61-E809-2F92-D5EDC4554B1B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13.142" v="21"/>
          <pc:sldLayoutMkLst>
            <pc:docMk/>
            <pc:sldMasterMk cId="3803090657" sldId="2147483648"/>
            <pc:sldLayoutMk cId="271508726" sldId="2147483651"/>
          </pc:sldLayoutMkLst>
          <pc:picChg chg="add mod">
            <ac:chgData name="Stan Brooks" userId="9ed902f4-1e13-47c7-add1-57a12ac55e8e" providerId="ADAL" clId="{D37F94BA-B40C-467F-801F-FECF28B1196C}" dt="2026-08-19T07:43:13.142" v="21"/>
            <ac:picMkLst>
              <pc:docMk/>
              <pc:sldMasterMk cId="3803090657" sldId="2147483648"/>
              <pc:sldLayoutMk cId="271508726" sldId="2147483651"/>
              <ac:picMk id="8" creationId="{36B07B8A-DEF5-6CBF-87E8-7E305D962587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17.905" v="23"/>
          <pc:sldLayoutMkLst>
            <pc:docMk/>
            <pc:sldMasterMk cId="3803090657" sldId="2147483648"/>
            <pc:sldLayoutMk cId="585564691" sldId="2147483652"/>
          </pc:sldLayoutMkLst>
          <pc:picChg chg="add mod">
            <ac:chgData name="Stan Brooks" userId="9ed902f4-1e13-47c7-add1-57a12ac55e8e" providerId="ADAL" clId="{D37F94BA-B40C-467F-801F-FECF28B1196C}" dt="2026-08-19T07:43:17.905" v="23"/>
            <ac:picMkLst>
              <pc:docMk/>
              <pc:sldMasterMk cId="3803090657" sldId="2147483648"/>
              <pc:sldLayoutMk cId="585564691" sldId="2147483652"/>
              <ac:picMk id="9" creationId="{8042312D-3E3B-787E-209C-E0F8AB1C769F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20.795" v="25"/>
          <pc:sldLayoutMkLst>
            <pc:docMk/>
            <pc:sldMasterMk cId="3803090657" sldId="2147483648"/>
            <pc:sldLayoutMk cId="4034087568" sldId="2147483653"/>
          </pc:sldLayoutMkLst>
          <pc:picChg chg="add mod">
            <ac:chgData name="Stan Brooks" userId="9ed902f4-1e13-47c7-add1-57a12ac55e8e" providerId="ADAL" clId="{D37F94BA-B40C-467F-801F-FECF28B1196C}" dt="2026-08-19T07:43:20.795" v="25"/>
            <ac:picMkLst>
              <pc:docMk/>
              <pc:sldMasterMk cId="3803090657" sldId="2147483648"/>
              <pc:sldLayoutMk cId="4034087568" sldId="2147483653"/>
              <ac:picMk id="11" creationId="{5F2AB5A2-ED77-1CC3-1529-4AC024231219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22.912" v="27"/>
          <pc:sldLayoutMkLst>
            <pc:docMk/>
            <pc:sldMasterMk cId="3803090657" sldId="2147483648"/>
            <pc:sldLayoutMk cId="3109986636" sldId="2147483654"/>
          </pc:sldLayoutMkLst>
          <pc:picChg chg="add mod">
            <ac:chgData name="Stan Brooks" userId="9ed902f4-1e13-47c7-add1-57a12ac55e8e" providerId="ADAL" clId="{D37F94BA-B40C-467F-801F-FECF28B1196C}" dt="2026-08-19T07:43:22.912" v="27"/>
            <ac:picMkLst>
              <pc:docMk/>
              <pc:sldMasterMk cId="3803090657" sldId="2147483648"/>
              <pc:sldLayoutMk cId="3109986636" sldId="2147483654"/>
              <ac:picMk id="7" creationId="{B39829BF-9B67-CC89-1BAA-26CF26115600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7:43:28.084" v="29"/>
          <pc:sldLayoutMkLst>
            <pc:docMk/>
            <pc:sldMasterMk cId="3803090657" sldId="2147483648"/>
            <pc:sldLayoutMk cId="2625767411" sldId="2147483655"/>
          </pc:sldLayoutMkLst>
          <pc:picChg chg="add mod">
            <ac:chgData name="Stan Brooks" userId="9ed902f4-1e13-47c7-add1-57a12ac55e8e" providerId="ADAL" clId="{D37F94BA-B40C-467F-801F-FECF28B1196C}" dt="2026-08-19T07:43:28.084" v="29"/>
            <ac:picMkLst>
              <pc:docMk/>
              <pc:sldMasterMk cId="3803090657" sldId="2147483648"/>
              <pc:sldLayoutMk cId="2625767411" sldId="2147483655"/>
              <ac:picMk id="6" creationId="{F2168BB2-F6D2-487C-94F7-8B612B1DFD1E}"/>
            </ac:picMkLst>
          </pc:picChg>
        </pc:sldLayoutChg>
        <pc:sldLayoutChg chg="delSp mod">
          <pc:chgData name="Stan Brooks" userId="9ed902f4-1e13-47c7-add1-57a12ac55e8e" providerId="ADAL" clId="{D37F94BA-B40C-467F-801F-FECF28B1196C}" dt="2026-08-19T07:42:35.238" v="15" actId="478"/>
          <pc:sldLayoutMkLst>
            <pc:docMk/>
            <pc:sldMasterMk cId="3803090657" sldId="2147483648"/>
            <pc:sldLayoutMk cId="3474298273" sldId="2147483656"/>
          </pc:sldLayoutMkLst>
        </pc:sldLayoutChg>
        <pc:sldLayoutChg chg="delSp modSp mod">
          <pc:chgData name="Stan Brooks" userId="9ed902f4-1e13-47c7-add1-57a12ac55e8e" providerId="ADAL" clId="{D37F94BA-B40C-467F-801F-FECF28B1196C}" dt="2026-08-19T07:42:07.047" v="6" actId="478"/>
          <pc:sldLayoutMkLst>
            <pc:docMk/>
            <pc:sldMasterMk cId="3803090657" sldId="2147483648"/>
            <pc:sldLayoutMk cId="1556266642" sldId="2147483657"/>
          </pc:sldLayoutMkLst>
        </pc:sldLayoutChg>
        <pc:sldLayoutChg chg="delSp modSp mod">
          <pc:chgData name="Stan Brooks" userId="9ed902f4-1e13-47c7-add1-57a12ac55e8e" providerId="ADAL" clId="{D37F94BA-B40C-467F-801F-FECF28B1196C}" dt="2026-08-19T07:42:04.847" v="4" actId="478"/>
          <pc:sldLayoutMkLst>
            <pc:docMk/>
            <pc:sldMasterMk cId="3803090657" sldId="2147483648"/>
            <pc:sldLayoutMk cId="255018324" sldId="2147483658"/>
          </pc:sldLayoutMkLst>
        </pc:sldLayoutChg>
        <pc:sldLayoutChg chg="delSp modSp mod">
          <pc:chgData name="Stan Brooks" userId="9ed902f4-1e13-47c7-add1-57a12ac55e8e" providerId="ADAL" clId="{D37F94BA-B40C-467F-801F-FECF28B1196C}" dt="2026-08-19T07:42:02.914" v="2" actId="478"/>
          <pc:sldLayoutMkLst>
            <pc:docMk/>
            <pc:sldMasterMk cId="3803090657" sldId="2147483648"/>
            <pc:sldLayoutMk cId="1238229372" sldId="2147483659"/>
          </pc:sldLayoutMkLst>
        </pc:sldLayoutChg>
        <pc:sldLayoutChg chg="delSp mod">
          <pc:chgData name="Stan Brooks" userId="9ed902f4-1e13-47c7-add1-57a12ac55e8e" providerId="ADAL" clId="{D37F94BA-B40C-467F-801F-FECF28B1196C}" dt="2026-08-19T07:43:33.669" v="30" actId="478"/>
          <pc:sldLayoutMkLst>
            <pc:docMk/>
            <pc:sldMasterMk cId="3803090657" sldId="2147483648"/>
            <pc:sldLayoutMk cId="613173271" sldId="2147483660"/>
          </pc:sldLayoutMkLst>
        </pc:sldLayoutChg>
        <pc:sldLayoutChg chg="delSp mod">
          <pc:chgData name="Stan Brooks" userId="9ed902f4-1e13-47c7-add1-57a12ac55e8e" providerId="ADAL" clId="{D37F94BA-B40C-467F-801F-FECF28B1196C}" dt="2026-08-19T07:43:34.420" v="31" actId="478"/>
          <pc:sldLayoutMkLst>
            <pc:docMk/>
            <pc:sldMasterMk cId="3803090657" sldId="2147483648"/>
            <pc:sldLayoutMk cId="3462441898" sldId="2147483661"/>
          </pc:sldLayoutMkLst>
        </pc:sldLayoutChg>
        <pc:sldLayoutChg chg="delSp mod">
          <pc:chgData name="Stan Brooks" userId="9ed902f4-1e13-47c7-add1-57a12ac55e8e" providerId="ADAL" clId="{D37F94BA-B40C-467F-801F-FECF28B1196C}" dt="2026-08-19T07:43:35.309" v="32" actId="478"/>
          <pc:sldLayoutMkLst>
            <pc:docMk/>
            <pc:sldMasterMk cId="3803090657" sldId="2147483648"/>
            <pc:sldLayoutMk cId="4146237919" sldId="2147483662"/>
          </pc:sldLayoutMkLst>
        </pc:sldLayoutChg>
        <pc:sldLayoutChg chg="delSp mod">
          <pc:chgData name="Stan Brooks" userId="9ed902f4-1e13-47c7-add1-57a12ac55e8e" providerId="ADAL" clId="{D37F94BA-B40C-467F-801F-FECF28B1196C}" dt="2026-08-19T07:43:36.229" v="33" actId="478"/>
          <pc:sldLayoutMkLst>
            <pc:docMk/>
            <pc:sldMasterMk cId="3803090657" sldId="2147483648"/>
            <pc:sldLayoutMk cId="3277368883" sldId="2147483663"/>
          </pc:sldLayoutMkLst>
        </pc:sldLayoutChg>
        <pc:sldLayoutChg chg="addSp modSp add mod modTransition">
          <pc:chgData name="Stan Brooks" userId="9ed902f4-1e13-47c7-add1-57a12ac55e8e" providerId="ADAL" clId="{D37F94BA-B40C-467F-801F-FECF28B1196C}" dt="2026-08-19T11:09:00.139" v="316" actId="1076"/>
          <pc:sldLayoutMkLst>
            <pc:docMk/>
            <pc:sldMasterMk cId="3803090657" sldId="2147483648"/>
            <pc:sldLayoutMk cId="4022996876" sldId="2147483664"/>
          </pc:sldLayoutMkLst>
          <pc:spChg chg="add mod">
            <ac:chgData name="Stan Brooks" userId="9ed902f4-1e13-47c7-add1-57a12ac55e8e" providerId="ADAL" clId="{D37F94BA-B40C-467F-801F-FECF28B1196C}" dt="2026-08-19T11:08:54.775" v="314" actId="207"/>
            <ac:spMkLst>
              <pc:docMk/>
              <pc:sldMasterMk cId="3803090657" sldId="2147483648"/>
              <pc:sldLayoutMk cId="4022996876" sldId="2147483664"/>
              <ac:spMk id="2" creationId="{BCE4B6D8-6C0B-5556-1AA4-E37D26260765}"/>
            </ac:spMkLst>
          </pc:spChg>
          <pc:spChg chg="add mod">
            <ac:chgData name="Stan Brooks" userId="9ed902f4-1e13-47c7-add1-57a12ac55e8e" providerId="ADAL" clId="{D37F94BA-B40C-467F-801F-FECF28B1196C}" dt="2026-08-19T11:09:00.139" v="316" actId="1076"/>
            <ac:spMkLst>
              <pc:docMk/>
              <pc:sldMasterMk cId="3803090657" sldId="2147483648"/>
              <pc:sldLayoutMk cId="4022996876" sldId="2147483664"/>
              <ac:spMk id="4" creationId="{E2E4CEEC-5399-CD66-C4EB-458FE36BAC83}"/>
            </ac:spMkLst>
          </pc:spChg>
        </pc:sldLayoutChg>
      </pc:sldMasterChg>
    </pc:docChg>
  </pc:docChgLst>
  <pc:docChgLst>
    <pc:chgData name="Francesca Vale" userId="S::francescavale@aakss.org.uk::2959e867-fc1f-400a-90fa-9090e55d49bf" providerId="AD" clId="Web-{3B085F30-7059-30EC-72F5-E8480DC014C6}"/>
    <pc:docChg chg="mod">
      <pc:chgData name="Francesca Vale" userId="S::francescavale@aakss.org.uk::2959e867-fc1f-400a-90fa-9090e55d49bf" providerId="AD" clId="Web-{3B085F30-7059-30EC-72F5-E8480DC014C6}" dt="2026-08-26T13:46:40.581" v="0"/>
      <pc:docMkLst>
        <pc:docMk/>
      </pc:docMkLst>
    </pc:docChg>
  </pc:docChgLst>
  <pc:docChgLst>
    <pc:chgData name="Francesca Vale" userId="S::francescavale@aakss.org.uk::2959e867-fc1f-400a-90fa-9090e55d49bf" providerId="AD" clId="Web-{9186890C-C6DB-D40E-DC85-3F92719CC39B}"/>
    <pc:docChg chg="modSld sldOrd">
      <pc:chgData name="Francesca Vale" userId="S::francescavale@aakss.org.uk::2959e867-fc1f-400a-90fa-9090e55d49bf" providerId="AD" clId="Web-{9186890C-C6DB-D40E-DC85-3F92719CC39B}" dt="2026-09-09T10:53:08.141" v="72" actId="1076"/>
      <pc:docMkLst>
        <pc:docMk/>
      </pc:docMkLst>
      <pc:sldChg chg="ord">
        <pc:chgData name="Francesca Vale" userId="S::francescavale@aakss.org.uk::2959e867-fc1f-400a-90fa-9090e55d49bf" providerId="AD" clId="Web-{9186890C-C6DB-D40E-DC85-3F92719CC39B}" dt="2026-09-09T10:29:04.761" v="4"/>
        <pc:sldMkLst>
          <pc:docMk/>
          <pc:sldMk cId="946164498" sldId="276"/>
        </pc:sldMkLst>
      </pc:sldChg>
      <pc:sldChg chg="delSp modSp">
        <pc:chgData name="Francesca Vale" userId="S::francescavale@aakss.org.uk::2959e867-fc1f-400a-90fa-9090e55d49bf" providerId="AD" clId="Web-{9186890C-C6DB-D40E-DC85-3F92719CC39B}" dt="2026-09-09T10:28:51.432" v="3" actId="1076"/>
        <pc:sldMkLst>
          <pc:docMk/>
          <pc:sldMk cId="949017615" sldId="283"/>
        </pc:sldMkLst>
        <pc:spChg chg="mod">
          <ac:chgData name="Francesca Vale" userId="S::francescavale@aakss.org.uk::2959e867-fc1f-400a-90fa-9090e55d49bf" providerId="AD" clId="Web-{9186890C-C6DB-D40E-DC85-3F92719CC39B}" dt="2026-09-09T10:28:45.931" v="2" actId="1076"/>
          <ac:spMkLst>
            <pc:docMk/>
            <pc:sldMk cId="949017615" sldId="283"/>
            <ac:spMk id="3" creationId="{BE38DD89-2858-FDB4-4CB7-095BE7447C01}"/>
          </ac:spMkLst>
        </pc:spChg>
        <pc:spChg chg="mod">
          <ac:chgData name="Francesca Vale" userId="S::francescavale@aakss.org.uk::2959e867-fc1f-400a-90fa-9090e55d49bf" providerId="AD" clId="Web-{9186890C-C6DB-D40E-DC85-3F92719CC39B}" dt="2026-09-09T10:28:51.432" v="3" actId="1076"/>
          <ac:spMkLst>
            <pc:docMk/>
            <pc:sldMk cId="949017615" sldId="283"/>
            <ac:spMk id="5" creationId="{09C555A7-3052-7FDA-DEA1-FEB485658510}"/>
          </ac:spMkLst>
        </pc:spChg>
        <pc:spChg chg="del">
          <ac:chgData name="Francesca Vale" userId="S::francescavale@aakss.org.uk::2959e867-fc1f-400a-90fa-9090e55d49bf" providerId="AD" clId="Web-{9186890C-C6DB-D40E-DC85-3F92719CC39B}" dt="2026-09-09T10:28:32.743" v="0"/>
          <ac:spMkLst>
            <pc:docMk/>
            <pc:sldMk cId="949017615" sldId="283"/>
            <ac:spMk id="13" creationId="{69332464-50DC-E1FB-E803-CE35CDEF4C4D}"/>
          </ac:spMkLst>
        </pc:spChg>
        <pc:cxnChg chg="del">
          <ac:chgData name="Francesca Vale" userId="S::francescavale@aakss.org.uk::2959e867-fc1f-400a-90fa-9090e55d49bf" providerId="AD" clId="Web-{9186890C-C6DB-D40E-DC85-3F92719CC39B}" dt="2026-09-09T10:28:37.665" v="1"/>
          <ac:cxnSpMkLst>
            <pc:docMk/>
            <pc:sldMk cId="949017615" sldId="283"/>
            <ac:cxnSpMk id="23" creationId="{220D1131-AC0E-6EBA-FD16-844CAB02F08C}"/>
          </ac:cxnSpMkLst>
        </pc:cxnChg>
      </pc:sldChg>
      <pc:sldChg chg="addSp delSp modSp">
        <pc:chgData name="Francesca Vale" userId="S::francescavale@aakss.org.uk::2959e867-fc1f-400a-90fa-9090e55d49bf" providerId="AD" clId="Web-{9186890C-C6DB-D40E-DC85-3F92719CC39B}" dt="2026-09-09T10:53:08.141" v="72" actId="1076"/>
        <pc:sldMkLst>
          <pc:docMk/>
          <pc:sldMk cId="1708290389" sldId="310"/>
        </pc:sldMkLst>
        <pc:spChg chg="add mod">
          <ac:chgData name="Francesca Vale" userId="S::francescavale@aakss.org.uk::2959e867-fc1f-400a-90fa-9090e55d49bf" providerId="AD" clId="Web-{9186890C-C6DB-D40E-DC85-3F92719CC39B}" dt="2026-09-09T10:53:04.391" v="71" actId="1076"/>
          <ac:spMkLst>
            <pc:docMk/>
            <pc:sldMk cId="1708290389" sldId="310"/>
            <ac:spMk id="2" creationId="{E928B12F-B29D-30ED-996D-A641D640E6AC}"/>
          </ac:spMkLst>
        </pc:spChg>
        <pc:spChg chg="add del mod">
          <ac:chgData name="Francesca Vale" userId="S::francescavale@aakss.org.uk::2959e867-fc1f-400a-90fa-9090e55d49bf" providerId="AD" clId="Web-{9186890C-C6DB-D40E-DC85-3F92719CC39B}" dt="2026-09-09T10:53:08.141" v="72" actId="1076"/>
          <ac:spMkLst>
            <pc:docMk/>
            <pc:sldMk cId="1708290389" sldId="310"/>
            <ac:spMk id="3" creationId="{BA4EF5DB-8BBE-451D-EDDA-684A4AA9A207}"/>
          </ac:spMkLst>
        </pc:spChg>
        <pc:spChg chg="mod">
          <ac:chgData name="Francesca Vale" userId="S::francescavale@aakss.org.uk::2959e867-fc1f-400a-90fa-9090e55d49bf" providerId="AD" clId="Web-{9186890C-C6DB-D40E-DC85-3F92719CC39B}" dt="2026-09-09T10:49:42.807" v="29" actId="20577"/>
          <ac:spMkLst>
            <pc:docMk/>
            <pc:sldMk cId="1708290389" sldId="310"/>
            <ac:spMk id="12" creationId="{3596B920-B508-F892-95EC-A863D7946CD2}"/>
          </ac:spMkLst>
        </pc:spChg>
        <pc:picChg chg="add mod">
          <ac:chgData name="Francesca Vale" userId="S::francescavale@aakss.org.uk::2959e867-fc1f-400a-90fa-9090e55d49bf" providerId="AD" clId="Web-{9186890C-C6DB-D40E-DC85-3F92719CC39B}" dt="2026-09-09T10:51:09.529" v="58" actId="1076"/>
          <ac:picMkLst>
            <pc:docMk/>
            <pc:sldMk cId="1708290389" sldId="310"/>
            <ac:picMk id="11" creationId="{F1219677-C4EE-296C-D07B-071D270ABEBB}"/>
          </ac:picMkLst>
        </pc:picChg>
        <pc:picChg chg="add mod modCrop">
          <ac:chgData name="Francesca Vale" userId="S::francescavale@aakss.org.uk::2959e867-fc1f-400a-90fa-9090e55d49bf" providerId="AD" clId="Web-{9186890C-C6DB-D40E-DC85-3F92719CC39B}" dt="2026-09-09T10:52:58.376" v="70" actId="14100"/>
          <ac:picMkLst>
            <pc:docMk/>
            <pc:sldMk cId="1708290389" sldId="310"/>
            <ac:picMk id="13" creationId="{B1614A8D-0760-21AF-89AD-3CA806691DC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2E36-74B7-47A8-B510-E3CF6528D1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62312-DF65-4112-A086-95643FD209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4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444444"/>
              </a:solidFill>
              <a:latin typeface="Aptos" panose="02110004020202020204"/>
              <a:cs typeface="Arial"/>
            </a:endParaRPr>
          </a:p>
          <a:p>
            <a:endParaRPr lang="en-US" dirty="0"/>
          </a:p>
          <a:p>
            <a:pPr algn="l" rtl="0" fontAlgn="base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122DC-B50A-8648-A75C-3B991ED0CB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62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DDC2-EDC0-5898-04AC-AFAEE1DA7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CE866-243D-33C2-4755-463EEA529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22CF7-3C9D-DF66-137C-2A13D645B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Raising money is very important to keeping our lifesaving service operating. That’s why this mission is a key part of earning your badge - without fundraising and awareness, we can’t be there when every second counts.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89FAE-6C2F-FB2D-6D2D-459A82AF4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122DC-B50A-8648-A75C-3B991ED0CB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8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4FEC48-1EF8-FE8D-8CF6-6545ACEE33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4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D518AD-9F61-E809-2F92-D5EDC4554B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7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B07B8A-DEF5-6CBF-87E8-7E305D962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042312D-3E3B-787E-209C-E0F8AB1C76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6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F2AB5A2-ED77-1CC3-1529-4AC0242312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8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9829BF-9B67-CC89-1BAA-26CF261156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168BB2-F6D2-487C-94F7-8B612B1DF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6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168BB2-F6D2-487C-94F7-8B612B1DF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E4B6D8-6C0B-5556-1AA4-E37D26260765}"/>
              </a:ext>
            </a:extLst>
          </p:cNvPr>
          <p:cNvSpPr/>
          <p:nvPr userDrawn="1"/>
        </p:nvSpPr>
        <p:spPr>
          <a:xfrm>
            <a:off x="0" y="4802659"/>
            <a:ext cx="2578443" cy="2055341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E4CEEC-5399-CD66-C4EB-458FE36BAC83}"/>
              </a:ext>
            </a:extLst>
          </p:cNvPr>
          <p:cNvSpPr/>
          <p:nvPr userDrawn="1"/>
        </p:nvSpPr>
        <p:spPr>
          <a:xfrm>
            <a:off x="9613318" y="0"/>
            <a:ext cx="2578443" cy="2055341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99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29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266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8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229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17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2441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237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36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833B4D-C108-BDCE-8D95-994DC114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D556D-A745-E127-81AC-655EC16C9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AB91C-364A-7649-C341-4C9D9CAC0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AF539-E47D-4132-912E-D51F815BFF25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0A4B3-CDEA-199B-87AD-575CF35B1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75EC4-489B-ABFF-8DB3-B3A14D1BC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18F2E-B257-4535-9BE9-C659E4798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09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4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dQpvHSm024?feature=oembed" TargetMode="Externa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0.sv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vrpoDbMnUUU?feature=oembed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05E1-5DA5-5E22-5C2C-E8E848A5646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3511233"/>
            <a:ext cx="9144000" cy="2387600"/>
          </a:xfrm>
        </p:spPr>
        <p:txBody>
          <a:bodyPr>
            <a:normAutofit/>
          </a:bodyPr>
          <a:lstStyle/>
          <a:p>
            <a:r>
              <a:rPr lang="en-GB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 everyone!</a:t>
            </a:r>
          </a:p>
        </p:txBody>
      </p:sp>
      <p:pic>
        <p:nvPicPr>
          <p:cNvPr id="6" name="Picture 5" descr="A helicopter in the sky&#10;&#10;AI-generated content may be incorrect.">
            <a:extLst>
              <a:ext uri="{FF2B5EF4-FFF2-40B4-BE49-F238E27FC236}">
                <a16:creationId xmlns:a16="http://schemas.microsoft.com/office/drawing/2014/main" id="{8275E3E9-7732-9A40-37BD-440BE4295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" y="280"/>
            <a:ext cx="12192498" cy="68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7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FD578-E2A6-1D58-D56F-3F562C817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B79865-AC54-BA56-C10F-FC81DBAFB16B}"/>
              </a:ext>
            </a:extLst>
          </p:cNvPr>
          <p:cNvSpPr txBox="1"/>
          <p:nvPr/>
        </p:nvSpPr>
        <p:spPr>
          <a:xfrm>
            <a:off x="1602300" y="2553617"/>
            <a:ext cx="8599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Welcome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to the KSS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Mission Badge!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74614-835C-251B-6399-2BEF9DA189B5}"/>
              </a:ext>
            </a:extLst>
          </p:cNvPr>
          <p:cNvSpPr txBox="1"/>
          <p:nvPr/>
        </p:nvSpPr>
        <p:spPr>
          <a:xfrm>
            <a:off x="1709304" y="1926768"/>
            <a:ext cx="1075125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KS2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6D1BC9-DB51-6274-E802-5EB390108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5927">
            <a:off x="6907327" y="1048661"/>
            <a:ext cx="3487907" cy="320422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D59556D-2DB9-696B-7DCB-CF328B9457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360" y="1721980"/>
            <a:ext cx="314325" cy="4095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4E166CB-0AC1-E10A-55BA-AE7599134A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588235">
            <a:off x="6655441" y="3429000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61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84FB-0EE1-316B-1BB5-DB37BB21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7496DB90-C0CC-E3A9-E576-9024B98D0C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858" y="662627"/>
            <a:ext cx="9836284" cy="553274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0774681-6D81-55B2-C391-85F9F07AB7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013" y="-389105"/>
            <a:ext cx="11645393" cy="757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3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F1F31-0C53-E49E-5B71-390034B2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AF22F7-1202-68F9-19E6-A8E9B23893C2}"/>
              </a:ext>
            </a:extLst>
          </p:cNvPr>
          <p:cNvSpPr txBox="1"/>
          <p:nvPr/>
        </p:nvSpPr>
        <p:spPr>
          <a:xfrm>
            <a:off x="16023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What to do in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an emergency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53CC76-22BC-45B6-6E0D-DBE2335C1CF0}"/>
              </a:ext>
            </a:extLst>
          </p:cNvPr>
          <p:cNvSpPr txBox="1"/>
          <p:nvPr/>
        </p:nvSpPr>
        <p:spPr>
          <a:xfrm>
            <a:off x="1709304" y="1926768"/>
            <a:ext cx="224012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14AD5DA-886E-E82F-39AB-36501C77E6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29367" y="4340209"/>
            <a:ext cx="3872990" cy="22866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F1FDC22-30DA-3BE7-D187-043F57B14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0028" y="1709838"/>
            <a:ext cx="3872990" cy="3789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3ED5D6-0B42-5B78-0409-0470402DB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298" r="47685" b="-298"/>
          <a:stretch>
            <a:fillRect/>
          </a:stretch>
        </p:blipFill>
        <p:spPr>
          <a:xfrm rot="476934">
            <a:off x="7667629" y="2118386"/>
            <a:ext cx="2977789" cy="29724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0728CB-74EC-31F2-9E0F-DA656B115DEE}"/>
              </a:ext>
            </a:extLst>
          </p:cNvPr>
          <p:cNvSpPr txBox="1"/>
          <p:nvPr/>
        </p:nvSpPr>
        <p:spPr>
          <a:xfrm>
            <a:off x="3949430" y="1926767"/>
            <a:ext cx="1108953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2"/>
                </a:solidFill>
              </a:rPr>
              <a:t>KS2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1A6B3F9-E72D-BEB2-DA1F-7E13280FB0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041" y="1651614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3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66486E-D91E-0443-F810-00FD2D3266B5}"/>
              </a:ext>
            </a:extLst>
          </p:cNvPr>
          <p:cNvSpPr txBox="1"/>
          <p:nvPr/>
        </p:nvSpPr>
        <p:spPr>
          <a:xfrm>
            <a:off x="1435567" y="1735902"/>
            <a:ext cx="46804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Knowing what an emergency is – and what to do if you’re ever in one – can help save a life</a:t>
            </a:r>
            <a:r>
              <a:rPr lang="en-GB" sz="28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60114-2D90-7625-3C56-CA68421C0C22}"/>
              </a:ext>
            </a:extLst>
          </p:cNvPr>
          <p:cNvSpPr txBox="1"/>
          <p:nvPr/>
        </p:nvSpPr>
        <p:spPr>
          <a:xfrm>
            <a:off x="6393986" y="4051843"/>
            <a:ext cx="195098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Shout “Call 999 if you think it is an emergency”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EAD87-FE35-5F05-9E7D-539578FA864D}"/>
              </a:ext>
            </a:extLst>
          </p:cNvPr>
          <p:cNvSpPr/>
          <p:nvPr/>
        </p:nvSpPr>
        <p:spPr>
          <a:xfrm>
            <a:off x="1558651" y="964339"/>
            <a:ext cx="7827826" cy="610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6C556-1972-7477-9272-107E7EF4B0CC}"/>
              </a:ext>
            </a:extLst>
          </p:cNvPr>
          <p:cNvSpPr txBox="1"/>
          <p:nvPr/>
        </p:nvSpPr>
        <p:spPr>
          <a:xfrm>
            <a:off x="3758082" y="964339"/>
            <a:ext cx="55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to do in an emergency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18584F-4845-71A4-AB41-3C74A1647310}"/>
              </a:ext>
            </a:extLst>
          </p:cNvPr>
          <p:cNvSpPr txBox="1"/>
          <p:nvPr/>
        </p:nvSpPr>
        <p:spPr>
          <a:xfrm>
            <a:off x="1690296" y="1062754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51DE495-5D04-15F5-1D57-A2407EEC5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2046" y="1434487"/>
            <a:ext cx="2176879" cy="1285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15254E-CF3D-2D90-7EBE-6091CEF916DA}"/>
              </a:ext>
            </a:extLst>
          </p:cNvPr>
          <p:cNvSpPr txBox="1"/>
          <p:nvPr/>
        </p:nvSpPr>
        <p:spPr>
          <a:xfrm>
            <a:off x="3016977" y="1062753"/>
            <a:ext cx="691618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KS2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892931-7888-6368-3674-02F5A8918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68" y="1931785"/>
            <a:ext cx="2411465" cy="3561987"/>
          </a:xfrm>
          <a:prstGeom prst="rect">
            <a:avLst/>
          </a:prstGeom>
          <a:effectLst/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AF38F-7399-DFAE-F33C-DFF8F752B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49832" flipV="1">
            <a:off x="6126696" y="3509390"/>
            <a:ext cx="2424759" cy="200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2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43023-F702-6B35-89E5-2E87ACCD97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5" t="16400" r="709" b="2613"/>
          <a:stretch>
            <a:fillRect/>
          </a:stretch>
        </p:blipFill>
        <p:spPr>
          <a:xfrm rot="189455">
            <a:off x="1314120" y="976051"/>
            <a:ext cx="9563759" cy="490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12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C8AD8-3875-AE04-EA2E-5AC9DC7E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7A2644-9B09-244D-29B6-64B266685E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4" t="16332" r="568" b="3250"/>
          <a:stretch>
            <a:fillRect/>
          </a:stretch>
        </p:blipFill>
        <p:spPr>
          <a:xfrm rot="155504">
            <a:off x="1251909" y="978422"/>
            <a:ext cx="9688181" cy="49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83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2D555-A950-22A7-668D-D3DCDBF2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03DB3-827B-CBB4-3526-8A0AFE33F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" t="14317" r="865" b="3567"/>
          <a:stretch>
            <a:fillRect/>
          </a:stretch>
        </p:blipFill>
        <p:spPr>
          <a:xfrm rot="185096">
            <a:off x="1440270" y="928679"/>
            <a:ext cx="9221659" cy="46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72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48561-55CD-C1FA-6D83-4B03102E8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D026BA-889A-ED8C-D1BC-A8FBF1E66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1" t="14588" r="1502" b="11019"/>
          <a:stretch>
            <a:fillRect/>
          </a:stretch>
        </p:blipFill>
        <p:spPr>
          <a:xfrm rot="-60000">
            <a:off x="1292018" y="1156410"/>
            <a:ext cx="9704755" cy="45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10C7E-CE6A-F1EC-FD5B-B2A75E417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CAE2C-E193-EC25-5F76-53351324EF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1" t="14615" r="2059" b="5716"/>
          <a:stretch>
            <a:fillRect/>
          </a:stretch>
        </p:blipFill>
        <p:spPr>
          <a:xfrm rot="120000">
            <a:off x="1369310" y="798160"/>
            <a:ext cx="9437758" cy="484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4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EF7AB-1999-3C8B-0504-104860EB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51692-A1B5-40DF-441C-9C0880A01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7" t="11481" r="2383" b="9633"/>
          <a:stretch>
            <a:fillRect/>
          </a:stretch>
        </p:blipFill>
        <p:spPr>
          <a:xfrm rot="120000">
            <a:off x="1150962" y="804725"/>
            <a:ext cx="9970909" cy="50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09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484A6-A1D1-318C-9044-4886C6B9B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596B920-B508-F892-95EC-A863D7946CD2}"/>
              </a:ext>
            </a:extLst>
          </p:cNvPr>
          <p:cNvSpPr/>
          <p:nvPr/>
        </p:nvSpPr>
        <p:spPr>
          <a:xfrm>
            <a:off x="1524000" y="1561575"/>
            <a:ext cx="9144000" cy="474494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2400" b="1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EF5DB-8BBE-451D-EDDA-684A4AA9A207}"/>
              </a:ext>
            </a:extLst>
          </p:cNvPr>
          <p:cNvSpPr txBox="1"/>
          <p:nvPr/>
        </p:nvSpPr>
        <p:spPr>
          <a:xfrm>
            <a:off x="1839941" y="2347840"/>
            <a:ext cx="499897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solidFill>
                  <a:srgbClr val="333333"/>
                </a:solidFill>
                <a:highlight>
                  <a:srgbClr val="FFFFFF"/>
                </a:highlight>
                <a:latin typeface="Arial"/>
                <a:cs typeface="Arial"/>
              </a:rPr>
              <a:t>Q1: What do you think the job of a 999-call handler is? </a:t>
            </a:r>
            <a:endParaRPr lang="en-US" sz="2400" b="1">
              <a:latin typeface="Arial"/>
              <a:cs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49174B-EBF0-C5D3-94EE-77CC76EA4F69}"/>
              </a:ext>
            </a:extLst>
          </p:cNvPr>
          <p:cNvGrpSpPr/>
          <p:nvPr/>
        </p:nvGrpSpPr>
        <p:grpSpPr>
          <a:xfrm>
            <a:off x="785611" y="592903"/>
            <a:ext cx="7827826" cy="610568"/>
            <a:chOff x="785611" y="592903"/>
            <a:chExt cx="7827826" cy="610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94E99F5-E69B-C322-D1B9-BAEEC60B5A09}"/>
                </a:ext>
              </a:extLst>
            </p:cNvPr>
            <p:cNvSpPr/>
            <p:nvPr/>
          </p:nvSpPr>
          <p:spPr>
            <a:xfrm>
              <a:off x="785611" y="592903"/>
              <a:ext cx="7827826" cy="6105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6345BA-AF8E-71C0-1C21-AD3651666BE5}"/>
                </a:ext>
              </a:extLst>
            </p:cNvPr>
            <p:cNvSpPr txBox="1"/>
            <p:nvPr/>
          </p:nvSpPr>
          <p:spPr>
            <a:xfrm>
              <a:off x="2985042" y="592903"/>
              <a:ext cx="55948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chemeClr val="bg1"/>
                  </a:solidFill>
                </a:rPr>
                <a:t>What to do in an emergency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D35A6D-C769-6D72-82B8-6B189EF331DB}"/>
                </a:ext>
              </a:extLst>
            </p:cNvPr>
            <p:cNvSpPr txBox="1"/>
            <p:nvPr/>
          </p:nvSpPr>
          <p:spPr>
            <a:xfrm>
              <a:off x="917256" y="691318"/>
              <a:ext cx="132668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Section 1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0CEB763-190C-E2CA-88BB-C25E363915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349006" y="1063051"/>
              <a:ext cx="2176879" cy="12852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DEAC1C-0DD4-F59E-0D55-F5DA2F470C3F}"/>
                </a:ext>
              </a:extLst>
            </p:cNvPr>
            <p:cNvSpPr txBox="1"/>
            <p:nvPr/>
          </p:nvSpPr>
          <p:spPr>
            <a:xfrm>
              <a:off x="2243937" y="691317"/>
              <a:ext cx="691618" cy="40011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KS2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928B12F-B29D-30ED-996D-A641D640E6AC}"/>
              </a:ext>
            </a:extLst>
          </p:cNvPr>
          <p:cNvSpPr txBox="1"/>
          <p:nvPr/>
        </p:nvSpPr>
        <p:spPr>
          <a:xfrm>
            <a:off x="1838214" y="3823246"/>
            <a:ext cx="637640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solidFill>
                  <a:srgbClr val="333333"/>
                </a:solidFill>
                <a:cs typeface="Arial"/>
              </a:rPr>
              <a:t>Q2: When you call 999 what do you think is important to remember when speaking to the call handler?</a:t>
            </a:r>
            <a:endParaRPr lang="en-GB" sz="2400" dirty="0">
              <a:cs typeface="Arial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1219677-C4EE-296C-D07B-071D270ABE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6730" y="2978253"/>
            <a:ext cx="3601593" cy="35285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614A8D-0760-21AF-89AD-3CA806691D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1" t="114" r="15902" b="-1591"/>
          <a:stretch>
            <a:fillRect/>
          </a:stretch>
        </p:blipFill>
        <p:spPr>
          <a:xfrm rot="540000">
            <a:off x="8376193" y="3629805"/>
            <a:ext cx="2642469" cy="22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9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BA69-BAAC-CF1D-26FB-B40308DBD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9B88200-FAFE-35BD-671D-A32E4D0B378C}"/>
              </a:ext>
            </a:extLst>
          </p:cNvPr>
          <p:cNvGrpSpPr/>
          <p:nvPr/>
        </p:nvGrpSpPr>
        <p:grpSpPr>
          <a:xfrm>
            <a:off x="785611" y="592903"/>
            <a:ext cx="7827826" cy="610568"/>
            <a:chOff x="785611" y="592903"/>
            <a:chExt cx="7827826" cy="61056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9CFEF45-0E32-53F8-54B8-AA5E6C782078}"/>
                </a:ext>
              </a:extLst>
            </p:cNvPr>
            <p:cNvSpPr/>
            <p:nvPr/>
          </p:nvSpPr>
          <p:spPr>
            <a:xfrm>
              <a:off x="785611" y="592903"/>
              <a:ext cx="7827826" cy="6105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C3AAC6-67CE-F0EF-F5E7-1954D65AC549}"/>
                </a:ext>
              </a:extLst>
            </p:cNvPr>
            <p:cNvSpPr txBox="1"/>
            <p:nvPr/>
          </p:nvSpPr>
          <p:spPr>
            <a:xfrm>
              <a:off x="2985042" y="592903"/>
              <a:ext cx="55948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chemeClr val="bg1"/>
                  </a:solidFill>
                </a:rPr>
                <a:t>What to do in an emergency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E62632-BC1D-751F-6940-2200820A3D55}"/>
                </a:ext>
              </a:extLst>
            </p:cNvPr>
            <p:cNvSpPr txBox="1"/>
            <p:nvPr/>
          </p:nvSpPr>
          <p:spPr>
            <a:xfrm>
              <a:off x="917256" y="691318"/>
              <a:ext cx="132668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Section 1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6236875C-46A3-BD6C-8AB5-0539296A0D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9006" y="1063051"/>
              <a:ext cx="2176879" cy="12852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605F0B-4FE1-CC7E-21EA-64D9AB83F2FB}"/>
                </a:ext>
              </a:extLst>
            </p:cNvPr>
            <p:cNvSpPr txBox="1"/>
            <p:nvPr/>
          </p:nvSpPr>
          <p:spPr>
            <a:xfrm>
              <a:off x="2243937" y="691317"/>
              <a:ext cx="691618" cy="40011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KS2</a:t>
              </a:r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D7134904-858F-6B03-9474-EB2ADECFD9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1937" y="1177678"/>
            <a:ext cx="9521266" cy="552445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1F0B05A-5F69-3B6D-75BC-06D00028CB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1382" y="3619765"/>
            <a:ext cx="561109" cy="538564"/>
          </a:xfrm>
          <a:prstGeom prst="rect">
            <a:avLst/>
          </a:prstGeom>
        </p:spPr>
      </p:pic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4DD40022-17AA-1E73-FB31-7BB8BD58A2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722" y="1470309"/>
            <a:ext cx="8600210" cy="48374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03D1A9A-E0F7-0404-4E25-C9CB1D776E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32198" y="720317"/>
            <a:ext cx="1831776" cy="129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76F0F-E395-B266-D09F-035035769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BD54AA-6B93-6B0A-24E6-39DAD3D6B5BB}"/>
              </a:ext>
            </a:extLst>
          </p:cNvPr>
          <p:cNvSpPr txBox="1"/>
          <p:nvPr/>
        </p:nvSpPr>
        <p:spPr>
          <a:xfrm>
            <a:off x="13737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2"/>
                </a:solidFill>
              </a:rPr>
              <a:t>Become a KSS Champion!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433FF3-D362-B3E9-46DD-AFD79D2CD0B9}"/>
              </a:ext>
            </a:extLst>
          </p:cNvPr>
          <p:cNvSpPr txBox="1"/>
          <p:nvPr/>
        </p:nvSpPr>
        <p:spPr>
          <a:xfrm>
            <a:off x="1480704" y="1926768"/>
            <a:ext cx="2240126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518E655-7A07-5765-46A2-53725F857B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9909" y="1788281"/>
            <a:ext cx="3872990" cy="3789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FE585F-566A-2D51-A74C-518586E3A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2" t="18117" r="22266" b="12508"/>
          <a:stretch>
            <a:fillRect/>
          </a:stretch>
        </p:blipFill>
        <p:spPr>
          <a:xfrm rot="5880000">
            <a:off x="7517510" y="2196829"/>
            <a:ext cx="2977789" cy="29724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06C66E-9885-7081-FC51-3D47A211A08F}"/>
              </a:ext>
            </a:extLst>
          </p:cNvPr>
          <p:cNvSpPr txBox="1"/>
          <p:nvPr/>
        </p:nvSpPr>
        <p:spPr>
          <a:xfrm>
            <a:off x="3720830" y="1926767"/>
            <a:ext cx="110895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KS2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C0A90B6-B28A-378C-B450-6D54FF787B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441" y="1651614"/>
            <a:ext cx="314325" cy="4095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55435D8-121B-513D-9CBE-31F8FD114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0704" y="4361805"/>
            <a:ext cx="3872990" cy="3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3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25A6E-DFBE-57BA-D829-225B33DB8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images of people and vehicles&#10;&#10;AI-generated content may be incorrect.">
            <a:extLst>
              <a:ext uri="{FF2B5EF4-FFF2-40B4-BE49-F238E27FC236}">
                <a16:creationId xmlns:a16="http://schemas.microsoft.com/office/drawing/2014/main" id="{2973A2D2-2B36-EA0B-2F55-A2E7DA4DD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5144D95-E1BC-1FCD-4A58-48320FCA38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347" r="1"/>
          <a:stretch/>
        </p:blipFill>
        <p:spPr>
          <a:xfrm>
            <a:off x="-1" y="5299790"/>
            <a:ext cx="5605669" cy="15582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45C3F6-919A-FC2F-B107-7CC39A2D7E96}"/>
              </a:ext>
            </a:extLst>
          </p:cNvPr>
          <p:cNvSpPr txBox="1"/>
          <p:nvPr/>
        </p:nvSpPr>
        <p:spPr>
          <a:xfrm>
            <a:off x="202555" y="5817285"/>
            <a:ext cx="452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 many people help us!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09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196A-4881-F843-7A70-D10E46EF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C555A7-3052-7FDA-DEA1-FEB485658510}"/>
              </a:ext>
            </a:extLst>
          </p:cNvPr>
          <p:cNvSpPr txBox="1"/>
          <p:nvPr/>
        </p:nvSpPr>
        <p:spPr>
          <a:xfrm>
            <a:off x="966706" y="2459698"/>
            <a:ext cx="788713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Spread the Word</a:t>
            </a:r>
            <a:br>
              <a:rPr lang="en-GB" b="1" dirty="0"/>
            </a:br>
            <a:r>
              <a:rPr lang="en-GB" kern="100" dirty="0"/>
              <a:t>Research some facts about KSS and work with a partner or on your own to create an awareness poster all about KSS. Could you display these around your school and let everyone know about our lifesaving work? 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8DD89-2858-FDB4-4CB7-095BE7447C01}"/>
              </a:ext>
            </a:extLst>
          </p:cNvPr>
          <p:cNvSpPr txBox="1"/>
          <p:nvPr/>
        </p:nvSpPr>
        <p:spPr>
          <a:xfrm>
            <a:off x="966706" y="3966154"/>
            <a:ext cx="795547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2) Plan a fundraiser!</a:t>
            </a:r>
            <a:br>
              <a:rPr lang="en-GB" b="1" dirty="0"/>
            </a:br>
            <a:r>
              <a:rPr lang="en-GB" dirty="0"/>
              <a:t>Or as a class plan a future fundraising event. Some ideas to get you</a:t>
            </a:r>
            <a:br>
              <a:rPr lang="en-GB" dirty="0"/>
            </a:br>
            <a:r>
              <a:rPr lang="en-GB" dirty="0"/>
              <a:t>started could be: Take part in a bake sale, danceathon or sponsored challenge. Or maybe you have some fantastic fundraising ideas of your own! </a:t>
            </a:r>
          </a:p>
          <a:p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3114A2-AEEE-17C3-4165-06E2DD9796C5}"/>
              </a:ext>
            </a:extLst>
          </p:cNvPr>
          <p:cNvSpPr txBox="1">
            <a:spLocks/>
          </p:cNvSpPr>
          <p:nvPr/>
        </p:nvSpPr>
        <p:spPr>
          <a:xfrm>
            <a:off x="998021" y="1516165"/>
            <a:ext cx="4743873" cy="565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chemeClr val="bg2"/>
                </a:solidFill>
              </a:rPr>
              <a:t>Fundraising Challenge: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F1680A-5010-49DE-F309-B63701FD6F73}"/>
              </a:ext>
            </a:extLst>
          </p:cNvPr>
          <p:cNvSpPr/>
          <p:nvPr/>
        </p:nvSpPr>
        <p:spPr>
          <a:xfrm>
            <a:off x="1099147" y="807390"/>
            <a:ext cx="7520418" cy="610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BED14E-8639-843D-5665-61D8F3A4FAB7}"/>
              </a:ext>
            </a:extLst>
          </p:cNvPr>
          <p:cNvSpPr txBox="1"/>
          <p:nvPr/>
        </p:nvSpPr>
        <p:spPr>
          <a:xfrm>
            <a:off x="3298578" y="807390"/>
            <a:ext cx="532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Become a KSS Champion!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FC4889-A130-DAD8-05C4-D844748822C9}"/>
              </a:ext>
            </a:extLst>
          </p:cNvPr>
          <p:cNvSpPr txBox="1"/>
          <p:nvPr/>
        </p:nvSpPr>
        <p:spPr>
          <a:xfrm>
            <a:off x="1230792" y="905805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805119-9E27-2A2A-D72E-0D3579014B81}"/>
              </a:ext>
            </a:extLst>
          </p:cNvPr>
          <p:cNvSpPr txBox="1"/>
          <p:nvPr/>
        </p:nvSpPr>
        <p:spPr>
          <a:xfrm>
            <a:off x="2557473" y="905804"/>
            <a:ext cx="691618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KS2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C0844E8A-900C-8B1F-5C0F-024CFBEE7E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57884">
            <a:off x="5355450" y="1302266"/>
            <a:ext cx="3264115" cy="23671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FFB6F137-2C13-98A9-84E3-7EADB85FCE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9285" y="1392165"/>
            <a:ext cx="1670397" cy="2123086"/>
          </a:xfrm>
          <a:prstGeom prst="rect">
            <a:avLst/>
          </a:prstGeom>
          <a:effectLst>
            <a:outerShdw blurRad="304800" dist="889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068690B5-7108-0C32-0697-F9A1134EA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29176">
            <a:off x="9162945" y="3971319"/>
            <a:ext cx="714375" cy="85725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BDBD5672-0A7E-774B-D738-1BFBDC41F3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4556" y="5217979"/>
            <a:ext cx="857250" cy="5715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D92467C1-8A88-72D2-21E6-3D2C54839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36396">
            <a:off x="9980891" y="4789354"/>
            <a:ext cx="84772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17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SS colours">
      <a:dk1>
        <a:sysClr val="windowText" lastClr="000000"/>
      </a:dk1>
      <a:lt1>
        <a:sysClr val="window" lastClr="FFFFFF"/>
      </a:lt1>
      <a:dk2>
        <a:srgbClr val="E6223D"/>
      </a:dk2>
      <a:lt2>
        <a:srgbClr val="00BFBF"/>
      </a:lt2>
      <a:accent1>
        <a:srgbClr val="FFD753"/>
      </a:accent1>
      <a:accent2>
        <a:srgbClr val="E0E0E0"/>
      </a:accent2>
      <a:accent3>
        <a:srgbClr val="F7BECE"/>
      </a:accent3>
      <a:accent4>
        <a:srgbClr val="C1E3E6"/>
      </a:accent4>
      <a:accent5>
        <a:srgbClr val="FFF3D2"/>
      </a:accent5>
      <a:accent6>
        <a:srgbClr val="E6223D"/>
      </a:accent6>
      <a:hlink>
        <a:srgbClr val="00BFBF"/>
      </a:hlink>
      <a:folHlink>
        <a:srgbClr val="FFD75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53E83352B0845830E60D4C665D9AE" ma:contentTypeVersion="16" ma:contentTypeDescription="Create a new document." ma:contentTypeScope="" ma:versionID="68e03dfe4095ef8df71d9bbddcf9661a">
  <xsd:schema xmlns:xsd="http://www.w3.org/2001/XMLSchema" xmlns:xs="http://www.w3.org/2001/XMLSchema" xmlns:p="http://schemas.microsoft.com/office/2006/metadata/properties" xmlns:ns2="71754fde-bf38-4612-8cd7-0a49a729ea2f" xmlns:ns3="3bce4d4d-be22-450d-a78d-c3a9c58b438c" targetNamespace="http://schemas.microsoft.com/office/2006/metadata/properties" ma:root="true" ma:fieldsID="d9e76104750ae2f3095298d59a11f2aa" ns2:_="" ns3:_="">
    <xsd:import namespace="71754fde-bf38-4612-8cd7-0a49a729ea2f"/>
    <xsd:import namespace="3bce4d4d-be22-450d-a78d-c3a9c58b43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54fde-bf38-4612-8cd7-0a49a729ea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9b9c685-37ff-473d-9dae-30b98956d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e4d4d-be22-450d-a78d-c3a9c58b438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57b364c-d88b-4cee-8f30-08fd7d90391e}" ma:internalName="TaxCatchAll" ma:showField="CatchAllData" ma:web="3bce4d4d-be22-450d-a78d-c3a9c58b43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754fde-bf38-4612-8cd7-0a49a729ea2f">
      <Terms xmlns="http://schemas.microsoft.com/office/infopath/2007/PartnerControls"/>
    </lcf76f155ced4ddcb4097134ff3c332f>
    <TaxCatchAll xmlns="3bce4d4d-be22-450d-a78d-c3a9c58b438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CD99F6-2C48-49C9-8B19-764D38D9AB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754fde-bf38-4612-8cd7-0a49a729ea2f"/>
    <ds:schemaRef ds:uri="3bce4d4d-be22-450d-a78d-c3a9c58b43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EE6B30-3585-432E-8814-7CEC4B6316A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6b87a57-c775-4f9c-9784-30ef2ef7e490"/>
    <ds:schemaRef ds:uri="fe9fae11-fa31-4c83-8d36-2aea503062d3"/>
    <ds:schemaRef ds:uri="71754fde-bf38-4612-8cd7-0a49a729ea2f"/>
    <ds:schemaRef ds:uri="3bce4d4d-be22-450d-a78d-c3a9c58b438c"/>
  </ds:schemaRefs>
</ds:datastoreItem>
</file>

<file path=customXml/itemProps3.xml><?xml version="1.0" encoding="utf-8"?>
<ds:datastoreItem xmlns:ds="http://schemas.openxmlformats.org/officeDocument/2006/customXml" ds:itemID="{71B73672-4007-44F8-A5AB-0D5B3FB76DD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96b32e2-d758-4f65-9eb7-201a65028093}" enabled="0" method="" siteId="{896b32e2-d758-4f65-9eb7-201a6502809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282</Words>
  <Application>Microsoft Office PowerPoint</Application>
  <PresentationFormat>Widescreen</PresentationFormat>
  <Paragraphs>35</Paragraphs>
  <Slides>16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Hello everyone!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Madigan</dc:creator>
  <cp:lastModifiedBy>Stan Brooks</cp:lastModifiedBy>
  <cp:revision>53</cp:revision>
  <dcterms:created xsi:type="dcterms:W3CDTF">2026-04-23T15:12:12Z</dcterms:created>
  <dcterms:modified xsi:type="dcterms:W3CDTF">2026-09-10T11:46:45Z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0x0101006E653E83352B0845830E60D4C665D9AE</vt:lpwstr>
  </property>
  <property fmtid="{D5CDD505-2E9C-101B-9397-08002B2CF9AE}" pid="3" name="MediaServiceImageTags">
    <vt:lpwstr/>
  </property>
</Properties>
</file>