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1"/>
  </p:notesMasterIdLst>
  <p:sldIdLst>
    <p:sldId id="256" r:id="rId5"/>
    <p:sldId id="266" r:id="rId6"/>
    <p:sldId id="310" r:id="rId7"/>
    <p:sldId id="267" r:id="rId8"/>
    <p:sldId id="257" r:id="rId9"/>
    <p:sldId id="258" r:id="rId10"/>
    <p:sldId id="304" r:id="rId11"/>
    <p:sldId id="305" r:id="rId12"/>
    <p:sldId id="306" r:id="rId13"/>
    <p:sldId id="307" r:id="rId14"/>
    <p:sldId id="308" r:id="rId15"/>
    <p:sldId id="259" r:id="rId16"/>
    <p:sldId id="261" r:id="rId17"/>
    <p:sldId id="269" r:id="rId18"/>
    <p:sldId id="309" r:id="rId19"/>
    <p:sldId id="30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88F842F-3413-7054-98F6-15E9F9698448}" name="Francesca Vale" initials="FV" userId="S::francescavale@aakss.org.uk::2959e867-fc1f-400a-90fa-9090e55d49bf" providerId="AD"/>
  <p188:author id="{270E8651-118E-A6A9-6A08-02C2AD3BD58B}" name="Nikki Wright" initials="NW" userId="S::NikkiWright@aakss.org.uk::fc9b6be5-86a4-4887-ad3b-fff22eeebcf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DF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4B7BFE-C1E6-47E0-8934-D3973EBA2F1D}" v="16" dt="2026-09-10T11:34:01.700"/>
    <p1510:client id="{E2EDBD8A-CD78-4D9B-834F-81CF0B45400D}" v="1" dt="2026-09-10T11:43:28.8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6187" autoAdjust="0"/>
  </p:normalViewPr>
  <p:slideViewPr>
    <p:cSldViewPr snapToGrid="0">
      <p:cViewPr varScale="1">
        <p:scale>
          <a:sx n="79" d="100"/>
          <a:sy n="79" d="100"/>
        </p:scale>
        <p:origin x="77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cesca Vale" userId="S::francescavale@aakss.org.uk::2959e867-fc1f-400a-90fa-9090e55d49bf" providerId="AD" clId="Web-{6A1F3630-3C5A-5E10-1EB4-B5829374CCEC}"/>
    <pc:docChg chg="modSld">
      <pc:chgData name="Francesca Vale" userId="S::francescavale@aakss.org.uk::2959e867-fc1f-400a-90fa-9090e55d49bf" providerId="AD" clId="Web-{6A1F3630-3C5A-5E10-1EB4-B5829374CCEC}" dt="2026-09-09T10:21:38.604" v="1" actId="1076"/>
      <pc:docMkLst>
        <pc:docMk/>
      </pc:docMkLst>
      <pc:sldChg chg="delSp modSp">
        <pc:chgData name="Francesca Vale" userId="S::francescavale@aakss.org.uk::2959e867-fc1f-400a-90fa-9090e55d49bf" providerId="AD" clId="Web-{6A1F3630-3C5A-5E10-1EB4-B5829374CCEC}" dt="2026-09-09T10:21:38.604" v="1" actId="1076"/>
        <pc:sldMkLst>
          <pc:docMk/>
          <pc:sldMk cId="484783077" sldId="301"/>
        </pc:sldMkLst>
        <pc:spChg chg="del">
          <ac:chgData name="Francesca Vale" userId="S::francescavale@aakss.org.uk::2959e867-fc1f-400a-90fa-9090e55d49bf" providerId="AD" clId="Web-{6A1F3630-3C5A-5E10-1EB4-B5829374CCEC}" dt="2026-09-09T10:21:30.009" v="0"/>
          <ac:spMkLst>
            <pc:docMk/>
            <pc:sldMk cId="484783077" sldId="301"/>
            <ac:spMk id="12" creationId="{F1A1CFF4-4628-9AEB-D5D3-BD8FBE8B8BBC}"/>
          </ac:spMkLst>
        </pc:spChg>
        <pc:picChg chg="mod">
          <ac:chgData name="Francesca Vale" userId="S::francescavale@aakss.org.uk::2959e867-fc1f-400a-90fa-9090e55d49bf" providerId="AD" clId="Web-{6A1F3630-3C5A-5E10-1EB4-B5829374CCEC}" dt="2026-09-09T10:21:38.604" v="1" actId="1076"/>
          <ac:picMkLst>
            <pc:docMk/>
            <pc:sldMk cId="484783077" sldId="301"/>
            <ac:picMk id="31" creationId="{35E65C38-A3B9-22E7-433F-842046C590CE}"/>
          </ac:picMkLst>
        </pc:picChg>
      </pc:sldChg>
    </pc:docChg>
  </pc:docChgLst>
  <pc:docChgLst>
    <pc:chgData name="Stan Brooks" userId="9ed902f4-1e13-47c7-add1-57a12ac55e8e" providerId="ADAL" clId="{D37F94BA-B40C-467F-801F-FECF28B1196C}"/>
    <pc:docChg chg="undo custSel addSld modSld modMainMaster">
      <pc:chgData name="Stan Brooks" userId="9ed902f4-1e13-47c7-add1-57a12ac55e8e" providerId="ADAL" clId="{D37F94BA-B40C-467F-801F-FECF28B1196C}" dt="2026-09-10T11:44:16.644" v="1182" actId="166"/>
      <pc:docMkLst>
        <pc:docMk/>
      </pc:docMkLst>
      <pc:sldChg chg="delSp modSp mod">
        <pc:chgData name="Stan Brooks" userId="9ed902f4-1e13-47c7-add1-57a12ac55e8e" providerId="ADAL" clId="{D37F94BA-B40C-467F-801F-FECF28B1196C}" dt="2026-09-10T11:33:27.730" v="1171" actId="12789"/>
        <pc:sldMkLst>
          <pc:docMk/>
          <pc:sldMk cId="2073872463" sldId="256"/>
        </pc:sldMkLst>
        <pc:picChg chg="del">
          <ac:chgData name="Stan Brooks" userId="9ed902f4-1e13-47c7-add1-57a12ac55e8e" providerId="ADAL" clId="{D37F94BA-B40C-467F-801F-FECF28B1196C}" dt="2026-09-10T11:33:17.279" v="1169" actId="478"/>
          <ac:picMkLst>
            <pc:docMk/>
            <pc:sldMk cId="2073872463" sldId="256"/>
            <ac:picMk id="4" creationId="{3AFC1465-72C8-33DC-EA9B-3AF5494DBC76}"/>
          </ac:picMkLst>
        </pc:picChg>
        <pc:picChg chg="mod">
          <ac:chgData name="Stan Brooks" userId="9ed902f4-1e13-47c7-add1-57a12ac55e8e" providerId="ADAL" clId="{D37F94BA-B40C-467F-801F-FECF28B1196C}" dt="2026-09-10T11:33:27.730" v="1171" actId="12789"/>
          <ac:picMkLst>
            <pc:docMk/>
            <pc:sldMk cId="2073872463" sldId="256"/>
            <ac:picMk id="6" creationId="{8275E3E9-7732-9A40-37BD-440BE42950BA}"/>
          </ac:picMkLst>
        </pc:picChg>
      </pc:sldChg>
      <pc:sldChg chg="addSp delSp modSp mod modClrScheme chgLayout">
        <pc:chgData name="Stan Brooks" userId="9ed902f4-1e13-47c7-add1-57a12ac55e8e" providerId="ADAL" clId="{D37F94BA-B40C-467F-801F-FECF28B1196C}" dt="2026-08-18T15:58:23.483" v="640" actId="700"/>
        <pc:sldMkLst>
          <pc:docMk/>
          <pc:sldMk cId="2939523837" sldId="257"/>
        </pc:sldMkLst>
        <pc:spChg chg="mod">
          <ac:chgData name="Stan Brooks" userId="9ed902f4-1e13-47c7-add1-57a12ac55e8e" providerId="ADAL" clId="{D37F94BA-B40C-467F-801F-FECF28B1196C}" dt="2026-08-18T15:57:05.232" v="627" actId="1076"/>
          <ac:spMkLst>
            <pc:docMk/>
            <pc:sldMk cId="2939523837" sldId="257"/>
            <ac:spMk id="5" creationId="{ED66486E-D91E-0443-F810-00FD2D3266B5}"/>
          </ac:spMkLst>
        </pc:spChg>
        <pc:spChg chg="mod">
          <ac:chgData name="Stan Brooks" userId="9ed902f4-1e13-47c7-add1-57a12ac55e8e" providerId="ADAL" clId="{D37F94BA-B40C-467F-801F-FECF28B1196C}" dt="2026-08-18T15:57:11.913" v="628" actId="1076"/>
          <ac:spMkLst>
            <pc:docMk/>
            <pc:sldMk cId="2939523837" sldId="257"/>
            <ac:spMk id="6" creationId="{56F60114-2D90-7625-3C56-CA68421C0C22}"/>
          </ac:spMkLst>
        </pc:spChg>
        <pc:spChg chg="add mod">
          <ac:chgData name="Stan Brooks" userId="9ed902f4-1e13-47c7-add1-57a12ac55e8e" providerId="ADAL" clId="{D37F94BA-B40C-467F-801F-FECF28B1196C}" dt="2026-08-18T15:57:05.232" v="627" actId="1076"/>
          <ac:spMkLst>
            <pc:docMk/>
            <pc:sldMk cId="2939523837" sldId="257"/>
            <ac:spMk id="7" creationId="{D376C556-1972-7477-9272-107E7EF4B0CC}"/>
          </ac:spMkLst>
        </pc:spChg>
        <pc:spChg chg="add mod">
          <ac:chgData name="Stan Brooks" userId="9ed902f4-1e13-47c7-add1-57a12ac55e8e" providerId="ADAL" clId="{D37F94BA-B40C-467F-801F-FECF28B1196C}" dt="2026-08-18T15:57:05.232" v="627" actId="1076"/>
          <ac:spMkLst>
            <pc:docMk/>
            <pc:sldMk cId="2939523837" sldId="257"/>
            <ac:spMk id="9" creationId="{2518584F-4845-71A4-AB41-3C74A1647310}"/>
          </ac:spMkLst>
        </pc:spChg>
        <pc:spChg chg="add mod">
          <ac:chgData name="Stan Brooks" userId="9ed902f4-1e13-47c7-add1-57a12ac55e8e" providerId="ADAL" clId="{D37F94BA-B40C-467F-801F-FECF28B1196C}" dt="2026-08-18T15:57:05.232" v="627" actId="1076"/>
          <ac:spMkLst>
            <pc:docMk/>
            <pc:sldMk cId="2939523837" sldId="257"/>
            <ac:spMk id="14" creationId="{F315254E-CF3D-2D90-7EBE-6091CEF916DA}"/>
          </ac:spMkLst>
        </pc:spChg>
        <pc:spChg chg="add mod ord">
          <ac:chgData name="Stan Brooks" userId="9ed902f4-1e13-47c7-add1-57a12ac55e8e" providerId="ADAL" clId="{D37F94BA-B40C-467F-801F-FECF28B1196C}" dt="2026-08-18T15:57:05.232" v="627" actId="1076"/>
          <ac:spMkLst>
            <pc:docMk/>
            <pc:sldMk cId="2939523837" sldId="257"/>
            <ac:spMk id="17" creationId="{CBEEAD87-FE35-5F05-9E7D-539578FA864D}"/>
          </ac:spMkLst>
        </pc:spChg>
        <pc:picChg chg="add mod">
          <ac:chgData name="Stan Brooks" userId="9ed902f4-1e13-47c7-add1-57a12ac55e8e" providerId="ADAL" clId="{D37F94BA-B40C-467F-801F-FECF28B1196C}" dt="2026-08-18T15:57:05.232" v="627" actId="1076"/>
          <ac:picMkLst>
            <pc:docMk/>
            <pc:sldMk cId="2939523837" sldId="257"/>
            <ac:picMk id="11" creationId="{B51DE495-5D04-15F5-1D57-A2407EEC54AA}"/>
          </ac:picMkLst>
        </pc:picChg>
        <pc:picChg chg="add mod">
          <ac:chgData name="Stan Brooks" userId="9ed902f4-1e13-47c7-add1-57a12ac55e8e" providerId="ADAL" clId="{D37F94BA-B40C-467F-801F-FECF28B1196C}" dt="2026-08-18T15:57:11.913" v="628" actId="1076"/>
          <ac:picMkLst>
            <pc:docMk/>
            <pc:sldMk cId="2939523837" sldId="257"/>
            <ac:picMk id="19" creationId="{39892931-7888-6368-3674-02F5A8918A05}"/>
          </ac:picMkLst>
        </pc:picChg>
        <pc:picChg chg="add mod">
          <ac:chgData name="Stan Brooks" userId="9ed902f4-1e13-47c7-add1-57a12ac55e8e" providerId="ADAL" clId="{D37F94BA-B40C-467F-801F-FECF28B1196C}" dt="2026-08-18T15:57:11.913" v="628" actId="1076"/>
          <ac:picMkLst>
            <pc:docMk/>
            <pc:sldMk cId="2939523837" sldId="257"/>
            <ac:picMk id="21" creationId="{942AF38F-7399-DFAE-F33C-DFF8F752B13A}"/>
          </ac:picMkLst>
        </pc:picChg>
      </pc:sldChg>
      <pc:sldChg chg="modSp mod modClrScheme chgLayout">
        <pc:chgData name="Stan Brooks" userId="9ed902f4-1e13-47c7-add1-57a12ac55e8e" providerId="ADAL" clId="{D37F94BA-B40C-467F-801F-FECF28B1196C}" dt="2026-08-18T15:58:39.182" v="645" actId="1076"/>
        <pc:sldMkLst>
          <pc:docMk/>
          <pc:sldMk cId="539350378" sldId="258"/>
        </pc:sldMkLst>
        <pc:picChg chg="mod modCrop">
          <ac:chgData name="Stan Brooks" userId="9ed902f4-1e13-47c7-add1-57a12ac55e8e" providerId="ADAL" clId="{D37F94BA-B40C-467F-801F-FECF28B1196C}" dt="2026-08-18T15:58:39.182" v="645" actId="1076"/>
          <ac:picMkLst>
            <pc:docMk/>
            <pc:sldMk cId="539350378" sldId="258"/>
            <ac:picMk id="3" creationId="{15A43023-F702-6B35-89E5-2E87ACCD97B6}"/>
          </ac:picMkLst>
        </pc:picChg>
      </pc:sldChg>
      <pc:sldChg chg="addSp delSp modSp mod modClrScheme chgLayout">
        <pc:chgData name="Stan Brooks" userId="9ed902f4-1e13-47c7-add1-57a12ac55e8e" providerId="ADAL" clId="{D37F94BA-B40C-467F-801F-FECF28B1196C}" dt="2026-08-18T16:04:34.838" v="731" actId="14100"/>
        <pc:sldMkLst>
          <pc:docMk/>
          <pc:sldMk cId="3256844143" sldId="259"/>
        </pc:sldMkLst>
        <pc:spChg chg="add mod">
          <ac:chgData name="Stan Brooks" userId="9ed902f4-1e13-47c7-add1-57a12ac55e8e" providerId="ADAL" clId="{D37F94BA-B40C-467F-801F-FECF28B1196C}" dt="2026-08-18T16:03:37.905" v="710" actId="1076"/>
          <ac:spMkLst>
            <pc:docMk/>
            <pc:sldMk cId="3256844143" sldId="259"/>
            <ac:spMk id="3" creationId="{67837FF2-83CD-B374-9CC2-0E465EAA0E46}"/>
          </ac:spMkLst>
        </pc:spChg>
        <pc:spChg chg="mod">
          <ac:chgData name="Stan Brooks" userId="9ed902f4-1e13-47c7-add1-57a12ac55e8e" providerId="ADAL" clId="{D37F94BA-B40C-467F-801F-FECF28B1196C}" dt="2026-08-18T16:03:37.905" v="710" actId="1076"/>
          <ac:spMkLst>
            <pc:docMk/>
            <pc:sldMk cId="3256844143" sldId="259"/>
            <ac:spMk id="5" creationId="{8EDFDBB2-A966-2ED5-2F7B-C7366C9B901C}"/>
          </ac:spMkLst>
        </pc:spChg>
        <pc:spChg chg="mod">
          <ac:chgData name="Stan Brooks" userId="9ed902f4-1e13-47c7-add1-57a12ac55e8e" providerId="ADAL" clId="{D37F94BA-B40C-467F-801F-FECF28B1196C}" dt="2026-08-18T16:04:16.009" v="720" actId="20577"/>
          <ac:spMkLst>
            <pc:docMk/>
            <pc:sldMk cId="3256844143" sldId="259"/>
            <ac:spMk id="7" creationId="{527D8CD8-7279-178D-A0E6-5D1E7121B72F}"/>
          </ac:spMkLst>
        </pc:spChg>
        <pc:spChg chg="mod">
          <ac:chgData name="Stan Brooks" userId="9ed902f4-1e13-47c7-add1-57a12ac55e8e" providerId="ADAL" clId="{D37F94BA-B40C-467F-801F-FECF28B1196C}" dt="2026-08-18T16:04:22.839" v="724" actId="1076"/>
          <ac:spMkLst>
            <pc:docMk/>
            <pc:sldMk cId="3256844143" sldId="259"/>
            <ac:spMk id="8" creationId="{675D951E-E11A-C39A-9402-C52DB029287D}"/>
          </ac:spMkLst>
        </pc:spChg>
        <pc:spChg chg="add mod">
          <ac:chgData name="Stan Brooks" userId="9ed902f4-1e13-47c7-add1-57a12ac55e8e" providerId="ADAL" clId="{D37F94BA-B40C-467F-801F-FECF28B1196C}" dt="2026-08-18T16:03:37.905" v="710" actId="1076"/>
          <ac:spMkLst>
            <pc:docMk/>
            <pc:sldMk cId="3256844143" sldId="259"/>
            <ac:spMk id="9" creationId="{7E048A9D-FD44-9F83-8384-45E13774269D}"/>
          </ac:spMkLst>
        </pc:spChg>
        <pc:spChg chg="mod">
          <ac:chgData name="Stan Brooks" userId="9ed902f4-1e13-47c7-add1-57a12ac55e8e" providerId="ADAL" clId="{D37F94BA-B40C-467F-801F-FECF28B1196C}" dt="2026-08-18T16:04:22.839" v="724" actId="1076"/>
          <ac:spMkLst>
            <pc:docMk/>
            <pc:sldMk cId="3256844143" sldId="259"/>
            <ac:spMk id="10" creationId="{BDA97E5A-E512-894D-A230-ACC3929D5995}"/>
          </ac:spMkLst>
        </pc:spChg>
        <pc:spChg chg="add mod">
          <ac:chgData name="Stan Brooks" userId="9ed902f4-1e13-47c7-add1-57a12ac55e8e" providerId="ADAL" clId="{D37F94BA-B40C-467F-801F-FECF28B1196C}" dt="2026-08-18T16:03:37.905" v="710" actId="1076"/>
          <ac:spMkLst>
            <pc:docMk/>
            <pc:sldMk cId="3256844143" sldId="259"/>
            <ac:spMk id="13" creationId="{4E47D73A-85C4-8993-5236-D6CC816BFE3C}"/>
          </ac:spMkLst>
        </pc:spChg>
        <pc:spChg chg="add mod">
          <ac:chgData name="Stan Brooks" userId="9ed902f4-1e13-47c7-add1-57a12ac55e8e" providerId="ADAL" clId="{D37F94BA-B40C-467F-801F-FECF28B1196C}" dt="2026-08-18T16:03:37.905" v="710" actId="1076"/>
          <ac:spMkLst>
            <pc:docMk/>
            <pc:sldMk cId="3256844143" sldId="259"/>
            <ac:spMk id="17" creationId="{AD49785B-099A-B2AA-1271-521D64E86161}"/>
          </ac:spMkLst>
        </pc:spChg>
        <pc:picChg chg="add mod">
          <ac:chgData name="Stan Brooks" userId="9ed902f4-1e13-47c7-add1-57a12ac55e8e" providerId="ADAL" clId="{D37F94BA-B40C-467F-801F-FECF28B1196C}" dt="2026-08-18T16:03:37.905" v="710" actId="1076"/>
          <ac:picMkLst>
            <pc:docMk/>
            <pc:sldMk cId="3256844143" sldId="259"/>
            <ac:picMk id="15" creationId="{F4315E19-D78D-4EDE-EA37-A78444FC3A08}"/>
          </ac:picMkLst>
        </pc:picChg>
        <pc:picChg chg="add mod">
          <ac:chgData name="Stan Brooks" userId="9ed902f4-1e13-47c7-add1-57a12ac55e8e" providerId="ADAL" clId="{D37F94BA-B40C-467F-801F-FECF28B1196C}" dt="2026-08-18T16:04:34.838" v="731" actId="14100"/>
          <ac:picMkLst>
            <pc:docMk/>
            <pc:sldMk cId="3256844143" sldId="259"/>
            <ac:picMk id="19" creationId="{19710B60-BF27-164A-BF19-B3DF6AD9E156}"/>
          </ac:picMkLst>
        </pc:picChg>
      </pc:sldChg>
      <pc:sldChg chg="addSp delSp modSp mod">
        <pc:chgData name="Stan Brooks" userId="9ed902f4-1e13-47c7-add1-57a12ac55e8e" providerId="ADAL" clId="{D37F94BA-B40C-467F-801F-FECF28B1196C}" dt="2026-08-18T16:09:50.544" v="846" actId="1076"/>
        <pc:sldMkLst>
          <pc:docMk/>
          <pc:sldMk cId="3632064967" sldId="261"/>
        </pc:sldMkLst>
        <pc:spChg chg="add mod">
          <ac:chgData name="Stan Brooks" userId="9ed902f4-1e13-47c7-add1-57a12ac55e8e" providerId="ADAL" clId="{D37F94BA-B40C-467F-801F-FECF28B1196C}" dt="2026-08-18T16:04:58.233" v="735" actId="1076"/>
          <ac:spMkLst>
            <pc:docMk/>
            <pc:sldMk cId="3632064967" sldId="261"/>
            <ac:spMk id="3" creationId="{26EBDC53-4B29-84F1-0A21-268A9F811C7E}"/>
          </ac:spMkLst>
        </pc:spChg>
        <pc:spChg chg="mod">
          <ac:chgData name="Stan Brooks" userId="9ed902f4-1e13-47c7-add1-57a12ac55e8e" providerId="ADAL" clId="{D37F94BA-B40C-467F-801F-FECF28B1196C}" dt="2026-08-18T16:06:07.380" v="809" actId="20577"/>
          <ac:spMkLst>
            <pc:docMk/>
            <pc:sldMk cId="3632064967" sldId="261"/>
            <ac:spMk id="5" creationId="{56AAE3EE-23BF-DC63-4FE0-76CCA563CD2A}"/>
          </ac:spMkLst>
        </pc:spChg>
        <pc:spChg chg="add mod">
          <ac:chgData name="Stan Brooks" userId="9ed902f4-1e13-47c7-add1-57a12ac55e8e" providerId="ADAL" clId="{D37F94BA-B40C-467F-801F-FECF28B1196C}" dt="2026-08-18T16:04:58.233" v="735" actId="1076"/>
          <ac:spMkLst>
            <pc:docMk/>
            <pc:sldMk cId="3632064967" sldId="261"/>
            <ac:spMk id="7" creationId="{687B7118-67B3-9C54-19CE-7D09AB28DE04}"/>
          </ac:spMkLst>
        </pc:spChg>
        <pc:spChg chg="add mod">
          <ac:chgData name="Stan Brooks" userId="9ed902f4-1e13-47c7-add1-57a12ac55e8e" providerId="ADAL" clId="{D37F94BA-B40C-467F-801F-FECF28B1196C}" dt="2026-08-18T16:04:58.233" v="735" actId="1076"/>
          <ac:spMkLst>
            <pc:docMk/>
            <pc:sldMk cId="3632064967" sldId="261"/>
            <ac:spMk id="9" creationId="{9FB6F5A6-1F68-110A-6921-7835A0E30466}"/>
          </ac:spMkLst>
        </pc:spChg>
        <pc:spChg chg="add mod">
          <ac:chgData name="Stan Brooks" userId="9ed902f4-1e13-47c7-add1-57a12ac55e8e" providerId="ADAL" clId="{D37F94BA-B40C-467F-801F-FECF28B1196C}" dt="2026-08-18T16:04:58.233" v="735" actId="1076"/>
          <ac:spMkLst>
            <pc:docMk/>
            <pc:sldMk cId="3632064967" sldId="261"/>
            <ac:spMk id="13" creationId="{F1F7F6D3-AACB-EFBE-F483-90B10DEF0476}"/>
          </ac:spMkLst>
        </pc:spChg>
        <pc:spChg chg="add mod">
          <ac:chgData name="Stan Brooks" userId="9ed902f4-1e13-47c7-add1-57a12ac55e8e" providerId="ADAL" clId="{D37F94BA-B40C-467F-801F-FECF28B1196C}" dt="2026-08-18T16:05:29" v="792" actId="207"/>
          <ac:spMkLst>
            <pc:docMk/>
            <pc:sldMk cId="3632064967" sldId="261"/>
            <ac:spMk id="15" creationId="{272BED68-E2F0-27B4-B6BF-A82A22A9ED65}"/>
          </ac:spMkLst>
        </pc:spChg>
        <pc:spChg chg="add mod">
          <ac:chgData name="Stan Brooks" userId="9ed902f4-1e13-47c7-add1-57a12ac55e8e" providerId="ADAL" clId="{D37F94BA-B40C-467F-801F-FECF28B1196C}" dt="2026-08-18T16:08:08.533" v="841" actId="1076"/>
          <ac:spMkLst>
            <pc:docMk/>
            <pc:sldMk cId="3632064967" sldId="261"/>
            <ac:spMk id="17" creationId="{45E2D130-CB31-DFBE-DCB7-6CA6543DCB92}"/>
          </ac:spMkLst>
        </pc:spChg>
        <pc:spChg chg="add mod ord">
          <ac:chgData name="Stan Brooks" userId="9ed902f4-1e13-47c7-add1-57a12ac55e8e" providerId="ADAL" clId="{D37F94BA-B40C-467F-801F-FECF28B1196C}" dt="2026-08-18T16:08:08.533" v="841" actId="1076"/>
          <ac:spMkLst>
            <pc:docMk/>
            <pc:sldMk cId="3632064967" sldId="261"/>
            <ac:spMk id="18" creationId="{1CEE2C94-AED1-4EC3-BA0A-C7DFDC9FBBEA}"/>
          </ac:spMkLst>
        </pc:spChg>
        <pc:picChg chg="add mod">
          <ac:chgData name="Stan Brooks" userId="9ed902f4-1e13-47c7-add1-57a12ac55e8e" providerId="ADAL" clId="{D37F94BA-B40C-467F-801F-FECF28B1196C}" dt="2026-08-18T16:04:58.233" v="735" actId="1076"/>
          <ac:picMkLst>
            <pc:docMk/>
            <pc:sldMk cId="3632064967" sldId="261"/>
            <ac:picMk id="11" creationId="{C261D081-D4CC-7626-4B90-0228B492C03E}"/>
          </ac:picMkLst>
        </pc:picChg>
        <pc:picChg chg="add mod">
          <ac:chgData name="Stan Brooks" userId="9ed902f4-1e13-47c7-add1-57a12ac55e8e" providerId="ADAL" clId="{D37F94BA-B40C-467F-801F-FECF28B1196C}" dt="2026-08-18T16:09:50.544" v="846" actId="1076"/>
          <ac:picMkLst>
            <pc:docMk/>
            <pc:sldMk cId="3632064967" sldId="261"/>
            <ac:picMk id="20" creationId="{336723E0-7608-A69A-4BD8-A1CCF70FFBA1}"/>
          </ac:picMkLst>
        </pc:picChg>
      </pc:sldChg>
      <pc:sldChg chg="addSp delSp modSp mod">
        <pc:chgData name="Stan Brooks" userId="9ed902f4-1e13-47c7-add1-57a12ac55e8e" providerId="ADAL" clId="{D37F94BA-B40C-467F-801F-FECF28B1196C}" dt="2026-08-18T15:22:36.658" v="215" actId="208"/>
        <pc:sldMkLst>
          <pc:docMk/>
          <pc:sldMk cId="4108488404" sldId="266"/>
        </pc:sldMkLst>
        <pc:spChg chg="add mod">
          <ac:chgData name="Stan Brooks" userId="9ed902f4-1e13-47c7-add1-57a12ac55e8e" providerId="ADAL" clId="{D37F94BA-B40C-467F-801F-FECF28B1196C}" dt="2026-08-18T15:21:37.702" v="204" actId="1076"/>
          <ac:spMkLst>
            <pc:docMk/>
            <pc:sldMk cId="4108488404" sldId="266"/>
            <ac:spMk id="5" creationId="{1AB79865-AC54-BA56-C10F-FC81DBAFB16B}"/>
          </ac:spMkLst>
        </pc:spChg>
        <pc:spChg chg="add mod">
          <ac:chgData name="Stan Brooks" userId="9ed902f4-1e13-47c7-add1-57a12ac55e8e" providerId="ADAL" clId="{D37F94BA-B40C-467F-801F-FECF28B1196C}" dt="2026-08-18T15:21:37.702" v="204" actId="1076"/>
          <ac:spMkLst>
            <pc:docMk/>
            <pc:sldMk cId="4108488404" sldId="266"/>
            <ac:spMk id="7" creationId="{08474614-835C-251B-6399-2BEF9DA189B5}"/>
          </ac:spMkLst>
        </pc:spChg>
        <pc:picChg chg="add mod">
          <ac:chgData name="Stan Brooks" userId="9ed902f4-1e13-47c7-add1-57a12ac55e8e" providerId="ADAL" clId="{D37F94BA-B40C-467F-801F-FECF28B1196C}" dt="2026-08-18T15:21:44.359" v="206" actId="1076"/>
          <ac:picMkLst>
            <pc:docMk/>
            <pc:sldMk cId="4108488404" sldId="266"/>
            <ac:picMk id="9" creationId="{636D1BC9-DB51-6274-E802-5EB390108DB1}"/>
          </ac:picMkLst>
        </pc:picChg>
        <pc:picChg chg="add mod">
          <ac:chgData name="Stan Brooks" userId="9ed902f4-1e13-47c7-add1-57a12ac55e8e" providerId="ADAL" clId="{D37F94BA-B40C-467F-801F-FECF28B1196C}" dt="2026-08-18T15:22:36.658" v="215" actId="208"/>
          <ac:picMkLst>
            <pc:docMk/>
            <pc:sldMk cId="4108488404" sldId="266"/>
            <ac:picMk id="11" creationId="{AD59556D-2DB9-696B-7DCB-CF328B9457E0}"/>
          </ac:picMkLst>
        </pc:picChg>
        <pc:picChg chg="add mod">
          <ac:chgData name="Stan Brooks" userId="9ed902f4-1e13-47c7-add1-57a12ac55e8e" providerId="ADAL" clId="{D37F94BA-B40C-467F-801F-FECF28B1196C}" dt="2026-08-18T15:22:36.658" v="215" actId="208"/>
          <ac:picMkLst>
            <pc:docMk/>
            <pc:sldMk cId="4108488404" sldId="266"/>
            <ac:picMk id="13" creationId="{E4E166CB-0AC1-E10A-55BA-AE7599134AAC}"/>
          </ac:picMkLst>
        </pc:picChg>
      </pc:sldChg>
      <pc:sldChg chg="addSp delSp modSp mod">
        <pc:chgData name="Stan Brooks" userId="9ed902f4-1e13-47c7-add1-57a12ac55e8e" providerId="ADAL" clId="{D37F94BA-B40C-467F-801F-FECF28B1196C}" dt="2026-08-18T16:13:25.545" v="891" actId="1076"/>
        <pc:sldMkLst>
          <pc:docMk/>
          <pc:sldMk cId="2555559740" sldId="267"/>
        </pc:sldMkLst>
        <pc:spChg chg="add mod">
          <ac:chgData name="Stan Brooks" userId="9ed902f4-1e13-47c7-add1-57a12ac55e8e" providerId="ADAL" clId="{D37F94BA-B40C-467F-801F-FECF28B1196C}" dt="2026-08-18T15:24:06.583" v="254" actId="20577"/>
          <ac:spMkLst>
            <pc:docMk/>
            <pc:sldMk cId="2555559740" sldId="267"/>
            <ac:spMk id="4" creationId="{25AF22F7-1202-68F9-19E6-A8E9B23893C2}"/>
          </ac:spMkLst>
        </pc:spChg>
        <pc:spChg chg="add mod">
          <ac:chgData name="Stan Brooks" userId="9ed902f4-1e13-47c7-add1-57a12ac55e8e" providerId="ADAL" clId="{D37F94BA-B40C-467F-801F-FECF28B1196C}" dt="2026-08-18T15:23:57.704" v="226" actId="14100"/>
          <ac:spMkLst>
            <pc:docMk/>
            <pc:sldMk cId="2555559740" sldId="267"/>
            <ac:spMk id="6" creationId="{4353CC76-22BC-45B6-6E0D-DBE2335C1CF0}"/>
          </ac:spMkLst>
        </pc:spChg>
        <pc:spChg chg="add mod">
          <ac:chgData name="Stan Brooks" userId="9ed902f4-1e13-47c7-add1-57a12ac55e8e" providerId="ADAL" clId="{D37F94BA-B40C-467F-801F-FECF28B1196C}" dt="2026-08-18T15:46:43.759" v="329" actId="207"/>
          <ac:spMkLst>
            <pc:docMk/>
            <pc:sldMk cId="2555559740" sldId="267"/>
            <ac:spMk id="18" creationId="{5C0728CB-74EC-31F2-9E0F-DA656B115DEE}"/>
          </ac:spMkLst>
        </pc:spChg>
        <pc:picChg chg="add mod">
          <ac:chgData name="Stan Brooks" userId="9ed902f4-1e13-47c7-add1-57a12ac55e8e" providerId="ADAL" clId="{D37F94BA-B40C-467F-801F-FECF28B1196C}" dt="2026-08-18T15:24:45.003" v="262" actId="14100"/>
          <ac:picMkLst>
            <pc:docMk/>
            <pc:sldMk cId="2555559740" sldId="267"/>
            <ac:picMk id="8" creationId="{314AD5DA-886E-E82F-39AB-36501C77E6B2}"/>
          </ac:picMkLst>
        </pc:picChg>
        <pc:picChg chg="add mod">
          <ac:chgData name="Stan Brooks" userId="9ed902f4-1e13-47c7-add1-57a12ac55e8e" providerId="ADAL" clId="{D37F94BA-B40C-467F-801F-FECF28B1196C}" dt="2026-08-18T16:13:25.545" v="891" actId="1076"/>
          <ac:picMkLst>
            <pc:docMk/>
            <pc:sldMk cId="2555559740" sldId="267"/>
            <ac:picMk id="12" creationId="{9F1FDC22-30DA-3BE7-D187-043F57B140F4}"/>
          </ac:picMkLst>
        </pc:picChg>
        <pc:picChg chg="add mod modCrop">
          <ac:chgData name="Stan Brooks" userId="9ed902f4-1e13-47c7-add1-57a12ac55e8e" providerId="ADAL" clId="{D37F94BA-B40C-467F-801F-FECF28B1196C}" dt="2026-08-18T16:13:25.545" v="891" actId="1076"/>
          <ac:picMkLst>
            <pc:docMk/>
            <pc:sldMk cId="2555559740" sldId="267"/>
            <ac:picMk id="16" creationId="{AF3ED5D6-0B42-5B78-0409-0470402DBE12}"/>
          </ac:picMkLst>
        </pc:picChg>
        <pc:picChg chg="add mod">
          <ac:chgData name="Stan Brooks" userId="9ed902f4-1e13-47c7-add1-57a12ac55e8e" providerId="ADAL" clId="{D37F94BA-B40C-467F-801F-FECF28B1196C}" dt="2026-08-18T15:47:02.297" v="344" actId="1037"/>
          <ac:picMkLst>
            <pc:docMk/>
            <pc:sldMk cId="2555559740" sldId="267"/>
            <ac:picMk id="20" creationId="{F1A6B3F9-E72D-BEB2-DA1F-7E13280FB0E7}"/>
          </ac:picMkLst>
        </pc:picChg>
      </pc:sldChg>
      <pc:sldChg chg="addSp delSp modSp mod">
        <pc:chgData name="Stan Brooks" userId="9ed902f4-1e13-47c7-add1-57a12ac55e8e" providerId="ADAL" clId="{D37F94BA-B40C-467F-801F-FECF28B1196C}" dt="2026-08-18T16:15:17.447" v="900" actId="688"/>
        <pc:sldMkLst>
          <pc:docMk/>
          <pc:sldMk cId="1463575616" sldId="269"/>
        </pc:sldMkLst>
        <pc:spChg chg="add mod">
          <ac:chgData name="Stan Brooks" userId="9ed902f4-1e13-47c7-add1-57a12ac55e8e" providerId="ADAL" clId="{D37F94BA-B40C-467F-801F-FECF28B1196C}" dt="2026-08-18T16:12:28.048" v="883" actId="207"/>
          <ac:spMkLst>
            <pc:docMk/>
            <pc:sldMk cId="1463575616" sldId="269"/>
            <ac:spMk id="4" creationId="{2CCB203C-7F65-1296-61D4-976B3EB6B537}"/>
          </ac:spMkLst>
        </pc:spChg>
        <pc:spChg chg="add mod">
          <ac:chgData name="Stan Brooks" userId="9ed902f4-1e13-47c7-add1-57a12ac55e8e" providerId="ADAL" clId="{D37F94BA-B40C-467F-801F-FECF28B1196C}" dt="2026-08-18T16:12:35.135" v="885" actId="207"/>
          <ac:spMkLst>
            <pc:docMk/>
            <pc:sldMk cId="1463575616" sldId="269"/>
            <ac:spMk id="6" creationId="{34382E7E-D4DF-D51B-CC43-AC3582BDD873}"/>
          </ac:spMkLst>
        </pc:spChg>
        <pc:spChg chg="add mod">
          <ac:chgData name="Stan Brooks" userId="9ed902f4-1e13-47c7-add1-57a12ac55e8e" providerId="ADAL" clId="{D37F94BA-B40C-467F-801F-FECF28B1196C}" dt="2026-08-18T16:12:47.565" v="887" actId="207"/>
          <ac:spMkLst>
            <pc:docMk/>
            <pc:sldMk cId="1463575616" sldId="269"/>
            <ac:spMk id="14" creationId="{B42F4E33-4D05-4607-6A40-EDF1F03A85FC}"/>
          </ac:spMkLst>
        </pc:spChg>
        <pc:picChg chg="add mod">
          <ac:chgData name="Stan Brooks" userId="9ed902f4-1e13-47c7-add1-57a12ac55e8e" providerId="ADAL" clId="{D37F94BA-B40C-467F-801F-FECF28B1196C}" dt="2026-08-18T16:13:32.176" v="892" actId="1076"/>
          <ac:picMkLst>
            <pc:docMk/>
            <pc:sldMk cId="1463575616" sldId="269"/>
            <ac:picMk id="10" creationId="{9D882C13-BDDB-99CC-C363-C7E80AD48ED3}"/>
          </ac:picMkLst>
        </pc:picChg>
        <pc:picChg chg="add mod modCrop">
          <ac:chgData name="Stan Brooks" userId="9ed902f4-1e13-47c7-add1-57a12ac55e8e" providerId="ADAL" clId="{D37F94BA-B40C-467F-801F-FECF28B1196C}" dt="2026-08-18T16:15:17.447" v="900" actId="688"/>
          <ac:picMkLst>
            <pc:docMk/>
            <pc:sldMk cId="1463575616" sldId="269"/>
            <ac:picMk id="12" creationId="{806B8718-3D84-1D27-3F25-A742F82FA16C}"/>
          </ac:picMkLst>
        </pc:picChg>
        <pc:picChg chg="add mod">
          <ac:chgData name="Stan Brooks" userId="9ed902f4-1e13-47c7-add1-57a12ac55e8e" providerId="ADAL" clId="{D37F94BA-B40C-467F-801F-FECF28B1196C}" dt="2026-08-18T16:12:51.997" v="888" actId="208"/>
          <ac:picMkLst>
            <pc:docMk/>
            <pc:sldMk cId="1463575616" sldId="269"/>
            <ac:picMk id="16" creationId="{841E5CAC-F7B6-A276-3A40-30D6DA4288F6}"/>
          </ac:picMkLst>
        </pc:picChg>
        <pc:picChg chg="add mod">
          <ac:chgData name="Stan Brooks" userId="9ed902f4-1e13-47c7-add1-57a12ac55e8e" providerId="ADAL" clId="{D37F94BA-B40C-467F-801F-FECF28B1196C}" dt="2026-08-18T16:12:59.311" v="889" actId="208"/>
          <ac:picMkLst>
            <pc:docMk/>
            <pc:sldMk cId="1463575616" sldId="269"/>
            <ac:picMk id="18" creationId="{7D76B3B9-8FBB-552D-1DB5-D67E747ED4B3}"/>
          </ac:picMkLst>
        </pc:picChg>
      </pc:sldChg>
      <pc:sldChg chg="addSp delSp modSp mod modClrScheme modCm chgLayout">
        <pc:chgData name="Stan Brooks" userId="9ed902f4-1e13-47c7-add1-57a12ac55e8e" providerId="ADAL" clId="{D37F94BA-B40C-467F-801F-FECF28B1196C}" dt="2026-09-10T11:31:55.324" v="1167" actId="1076"/>
        <pc:sldMkLst>
          <pc:docMk/>
          <pc:sldMk cId="484783077" sldId="301"/>
        </pc:sldMkLst>
        <pc:spChg chg="mod">
          <ac:chgData name="Stan Brooks" userId="9ed902f4-1e13-47c7-add1-57a12ac55e8e" providerId="ADAL" clId="{D37F94BA-B40C-467F-801F-FECF28B1196C}" dt="2026-08-19T06:37:51.724" v="1004" actId="14100"/>
          <ac:spMkLst>
            <pc:docMk/>
            <pc:sldMk cId="484783077" sldId="301"/>
            <ac:spMk id="2" creationId="{AE0016D7-DB6E-A83D-0483-3CDAE203D8DB}"/>
          </ac:spMkLst>
        </pc:spChg>
        <pc:spChg chg="mod">
          <ac:chgData name="Stan Brooks" userId="9ed902f4-1e13-47c7-add1-57a12ac55e8e" providerId="ADAL" clId="{D37F94BA-B40C-467F-801F-FECF28B1196C}" dt="2026-08-19T06:39:31.836" v="1028" actId="1076"/>
          <ac:spMkLst>
            <pc:docMk/>
            <pc:sldMk cId="484783077" sldId="301"/>
            <ac:spMk id="5" creationId="{99ACA0D6-686B-3D43-43C5-73FA16E2E6AA}"/>
          </ac:spMkLst>
        </pc:spChg>
        <pc:spChg chg="mod">
          <ac:chgData name="Stan Brooks" userId="9ed902f4-1e13-47c7-add1-57a12ac55e8e" providerId="ADAL" clId="{D37F94BA-B40C-467F-801F-FECF28B1196C}" dt="2026-08-19T06:38:24.724" v="1011" actId="20577"/>
          <ac:spMkLst>
            <pc:docMk/>
            <pc:sldMk cId="484783077" sldId="301"/>
            <ac:spMk id="6" creationId="{58F3CA58-B3DC-7F44-AB28-D0F41827B79E}"/>
          </ac:spMkLst>
        </pc:spChg>
        <pc:spChg chg="add mod">
          <ac:chgData name="Stan Brooks" userId="9ed902f4-1e13-47c7-add1-57a12ac55e8e" providerId="ADAL" clId="{D37F94BA-B40C-467F-801F-FECF28B1196C}" dt="2026-08-19T06:33:21.401" v="946" actId="207"/>
          <ac:spMkLst>
            <pc:docMk/>
            <pc:sldMk cId="484783077" sldId="301"/>
            <ac:spMk id="9" creationId="{D4607720-F0C6-DF88-2D75-CC5E57F5CB16}"/>
          </ac:spMkLst>
        </pc:spChg>
        <pc:spChg chg="add mod">
          <ac:chgData name="Stan Brooks" userId="9ed902f4-1e13-47c7-add1-57a12ac55e8e" providerId="ADAL" clId="{D37F94BA-B40C-467F-801F-FECF28B1196C}" dt="2026-08-19T06:32:56.927" v="941" actId="14100"/>
          <ac:spMkLst>
            <pc:docMk/>
            <pc:sldMk cId="484783077" sldId="301"/>
            <ac:spMk id="11" creationId="{C9E49AAC-2AB3-7A08-2B36-6B9D7877EC36}"/>
          </ac:spMkLst>
        </pc:spChg>
        <pc:spChg chg="add mod">
          <ac:chgData name="Stan Brooks" userId="9ed902f4-1e13-47c7-add1-57a12ac55e8e" providerId="ADAL" clId="{D37F94BA-B40C-467F-801F-FECF28B1196C}" dt="2026-08-19T06:32:35.952" v="906" actId="20577"/>
          <ac:spMkLst>
            <pc:docMk/>
            <pc:sldMk cId="484783077" sldId="301"/>
            <ac:spMk id="15" creationId="{B529A9C1-0FBC-4A39-7B63-536122D7B39D}"/>
          </ac:spMkLst>
        </pc:spChg>
        <pc:spChg chg="add mod">
          <ac:chgData name="Stan Brooks" userId="9ed902f4-1e13-47c7-add1-57a12ac55e8e" providerId="ADAL" clId="{D37F94BA-B40C-467F-801F-FECF28B1196C}" dt="2026-08-19T06:33:29.376" v="948" actId="207"/>
          <ac:spMkLst>
            <pc:docMk/>
            <pc:sldMk cId="484783077" sldId="301"/>
            <ac:spMk id="20" creationId="{75AC209E-DEC9-9FED-7DE9-FE8D9D40B027}"/>
          </ac:spMkLst>
        </pc:spChg>
        <pc:spChg chg="add mod ord">
          <ac:chgData name="Stan Brooks" userId="9ed902f4-1e13-47c7-add1-57a12ac55e8e" providerId="ADAL" clId="{D37F94BA-B40C-467F-801F-FECF28B1196C}" dt="2026-08-19T06:57:38.861" v="1131" actId="1076"/>
          <ac:spMkLst>
            <pc:docMk/>
            <pc:sldMk cId="484783077" sldId="301"/>
            <ac:spMk id="26" creationId="{9BB736B9-340E-EE7C-87D0-C7DF98E79F44}"/>
          </ac:spMkLst>
        </pc:spChg>
        <pc:spChg chg="add mod">
          <ac:chgData name="Stan Brooks" userId="9ed902f4-1e13-47c7-add1-57a12ac55e8e" providerId="ADAL" clId="{D37F94BA-B40C-467F-801F-FECF28B1196C}" dt="2026-08-19T06:57:38.861" v="1131" actId="1076"/>
          <ac:spMkLst>
            <pc:docMk/>
            <pc:sldMk cId="484783077" sldId="301"/>
            <ac:spMk id="37" creationId="{4CA6802D-DB38-A421-74BA-E312B8614256}"/>
          </ac:spMkLst>
        </pc:spChg>
        <pc:spChg chg="add mod ord">
          <ac:chgData name="Stan Brooks" userId="9ed902f4-1e13-47c7-add1-57a12ac55e8e" providerId="ADAL" clId="{D37F94BA-B40C-467F-801F-FECF28B1196C}" dt="2026-08-19T06:57:38.861" v="1131" actId="1076"/>
          <ac:spMkLst>
            <pc:docMk/>
            <pc:sldMk cId="484783077" sldId="301"/>
            <ac:spMk id="38" creationId="{6C61988C-CDD6-53D8-89AA-184A06A92C87}"/>
          </ac:spMkLst>
        </pc:spChg>
        <pc:picChg chg="add mod">
          <ac:chgData name="Stan Brooks" userId="9ed902f4-1e13-47c7-add1-57a12ac55e8e" providerId="ADAL" clId="{D37F94BA-B40C-467F-801F-FECF28B1196C}" dt="2026-08-19T06:33:53.101" v="962" actId="1036"/>
          <ac:picMkLst>
            <pc:docMk/>
            <pc:sldMk cId="484783077" sldId="301"/>
            <ac:picMk id="22" creationId="{5AD246C1-9955-0B17-A18A-A221F46AFC7B}"/>
          </ac:picMkLst>
        </pc:picChg>
        <pc:picChg chg="add mod ord">
          <ac:chgData name="Stan Brooks" userId="9ed902f4-1e13-47c7-add1-57a12ac55e8e" providerId="ADAL" clId="{D37F94BA-B40C-467F-801F-FECF28B1196C}" dt="2026-08-19T06:57:52.366" v="1136" actId="1037"/>
          <ac:picMkLst>
            <pc:docMk/>
            <pc:sldMk cId="484783077" sldId="301"/>
            <ac:picMk id="24" creationId="{9432CD39-CC02-62E7-1018-F4B4530B7907}"/>
          </ac:picMkLst>
        </pc:picChg>
        <pc:picChg chg="add mod modCrop">
          <ac:chgData name="Stan Brooks" userId="9ed902f4-1e13-47c7-add1-57a12ac55e8e" providerId="ADAL" clId="{D37F94BA-B40C-467F-801F-FECF28B1196C}" dt="2026-09-10T11:31:55.324" v="1167" actId="1076"/>
          <ac:picMkLst>
            <pc:docMk/>
            <pc:sldMk cId="484783077" sldId="301"/>
            <ac:picMk id="31" creationId="{35E65C38-A3B9-22E7-433F-842046C590CE}"/>
          </ac:picMkLst>
        </pc:picChg>
        <pc:picChg chg="add mod">
          <ac:chgData name="Stan Brooks" userId="9ed902f4-1e13-47c7-add1-57a12ac55e8e" providerId="ADAL" clId="{D37F94BA-B40C-467F-801F-FECF28B1196C}" dt="2026-08-19T06:57:38.861" v="1131" actId="1076"/>
          <ac:picMkLst>
            <pc:docMk/>
            <pc:sldMk cId="484783077" sldId="301"/>
            <ac:picMk id="35" creationId="{E3F8C6C1-E6E3-1875-6152-28F7B3866889}"/>
          </ac:picMkLst>
        </pc:picChg>
        <pc:cxnChg chg="add mod">
          <ac:chgData name="Stan Brooks" userId="9ed902f4-1e13-47c7-add1-57a12ac55e8e" providerId="ADAL" clId="{D37F94BA-B40C-467F-801F-FECF28B1196C}" dt="2026-08-19T06:40:09.161" v="1037" actId="14100"/>
          <ac:cxnSpMkLst>
            <pc:docMk/>
            <pc:sldMk cId="484783077" sldId="301"/>
            <ac:cxnSpMk id="28" creationId="{1770B548-8F93-8193-D7CA-5E6DF296A7B9}"/>
          </ac:cxnSpMkLst>
        </pc:cxn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Stan Brooks" userId="9ed902f4-1e13-47c7-add1-57a12ac55e8e" providerId="ADAL" clId="{D37F94BA-B40C-467F-801F-FECF28B1196C}" dt="2026-08-19T06:39:03.614" v="1025" actId="20577"/>
              <pc2:cmMkLst xmlns:pc2="http://schemas.microsoft.com/office/powerpoint/2019/9/main/command">
                <pc:docMk/>
                <pc:sldMk cId="484783077" sldId="301"/>
                <pc2:cmMk id="{EC635B33-4867-4DE8-8093-E138B8202DF9}"/>
              </pc2:cmMkLst>
            </pc226:cmChg>
          </p:ext>
        </pc:extLst>
      </pc:sldChg>
      <pc:sldChg chg="modSp mod modClrScheme chgLayout">
        <pc:chgData name="Stan Brooks" userId="9ed902f4-1e13-47c7-add1-57a12ac55e8e" providerId="ADAL" clId="{D37F94BA-B40C-467F-801F-FECF28B1196C}" dt="2026-08-18T15:59:15.310" v="656" actId="1076"/>
        <pc:sldMkLst>
          <pc:docMk/>
          <pc:sldMk cId="3611301450" sldId="304"/>
        </pc:sldMkLst>
        <pc:picChg chg="mod modCrop">
          <ac:chgData name="Stan Brooks" userId="9ed902f4-1e13-47c7-add1-57a12ac55e8e" providerId="ADAL" clId="{D37F94BA-B40C-467F-801F-FECF28B1196C}" dt="2026-08-18T15:59:15.310" v="656" actId="1076"/>
          <ac:picMkLst>
            <pc:docMk/>
            <pc:sldMk cId="3611301450" sldId="304"/>
            <ac:picMk id="4" creationId="{B87A2644-9B09-244D-29B6-64B266685E11}"/>
          </ac:picMkLst>
        </pc:picChg>
      </pc:sldChg>
      <pc:sldChg chg="modSp mod">
        <pc:chgData name="Stan Brooks" userId="9ed902f4-1e13-47c7-add1-57a12ac55e8e" providerId="ADAL" clId="{D37F94BA-B40C-467F-801F-FECF28B1196C}" dt="2026-08-18T15:59:39.368" v="663" actId="18131"/>
        <pc:sldMkLst>
          <pc:docMk/>
          <pc:sldMk cId="754675072" sldId="305"/>
        </pc:sldMkLst>
        <pc:picChg chg="mod modCrop">
          <ac:chgData name="Stan Brooks" userId="9ed902f4-1e13-47c7-add1-57a12ac55e8e" providerId="ADAL" clId="{D37F94BA-B40C-467F-801F-FECF28B1196C}" dt="2026-08-18T15:59:39.368" v="663" actId="18131"/>
          <ac:picMkLst>
            <pc:docMk/>
            <pc:sldMk cId="754675072" sldId="305"/>
            <ac:picMk id="3" creationId="{4FA03DB3-827B-CBB4-3526-8A0AFE33FE27}"/>
          </ac:picMkLst>
        </pc:picChg>
      </pc:sldChg>
      <pc:sldChg chg="modSp mod modClrScheme chgLayout">
        <pc:chgData name="Stan Brooks" userId="9ed902f4-1e13-47c7-add1-57a12ac55e8e" providerId="ADAL" clId="{D37F94BA-B40C-467F-801F-FECF28B1196C}" dt="2026-08-18T16:01:01.550" v="675" actId="18131"/>
        <pc:sldMkLst>
          <pc:docMk/>
          <pc:sldMk cId="4179040215" sldId="306"/>
        </pc:sldMkLst>
        <pc:picChg chg="mod modCrop">
          <ac:chgData name="Stan Brooks" userId="9ed902f4-1e13-47c7-add1-57a12ac55e8e" providerId="ADAL" clId="{D37F94BA-B40C-467F-801F-FECF28B1196C}" dt="2026-08-18T16:01:01.550" v="675" actId="18131"/>
          <ac:picMkLst>
            <pc:docMk/>
            <pc:sldMk cId="4179040215" sldId="306"/>
            <ac:picMk id="4" creationId="{0BD026BA-889A-ED8C-D1BC-A8FBF1E66B50}"/>
          </ac:picMkLst>
        </pc:picChg>
      </pc:sldChg>
      <pc:sldChg chg="modSp mod">
        <pc:chgData name="Stan Brooks" userId="9ed902f4-1e13-47c7-add1-57a12ac55e8e" providerId="ADAL" clId="{D37F94BA-B40C-467F-801F-FECF28B1196C}" dt="2026-08-18T16:01:37.191" v="684" actId="18131"/>
        <pc:sldMkLst>
          <pc:docMk/>
          <pc:sldMk cId="3229385398" sldId="307"/>
        </pc:sldMkLst>
        <pc:picChg chg="mod modCrop">
          <ac:chgData name="Stan Brooks" userId="9ed902f4-1e13-47c7-add1-57a12ac55e8e" providerId="ADAL" clId="{D37F94BA-B40C-467F-801F-FECF28B1196C}" dt="2026-08-18T16:01:37.191" v="684" actId="18131"/>
          <ac:picMkLst>
            <pc:docMk/>
            <pc:sldMk cId="3229385398" sldId="307"/>
            <ac:picMk id="3" creationId="{EDDCAE2C-E193-EC25-5F76-53351324EF41}"/>
          </ac:picMkLst>
        </pc:picChg>
      </pc:sldChg>
      <pc:sldChg chg="modSp mod modClrScheme chgLayout">
        <pc:chgData name="Stan Brooks" userId="9ed902f4-1e13-47c7-add1-57a12ac55e8e" providerId="ADAL" clId="{D37F94BA-B40C-467F-801F-FECF28B1196C}" dt="2026-08-18T16:02:14.568" v="694" actId="18131"/>
        <pc:sldMkLst>
          <pc:docMk/>
          <pc:sldMk cId="2382014884" sldId="308"/>
        </pc:sldMkLst>
        <pc:picChg chg="mod modCrop">
          <ac:chgData name="Stan Brooks" userId="9ed902f4-1e13-47c7-add1-57a12ac55e8e" providerId="ADAL" clId="{D37F94BA-B40C-467F-801F-FECF28B1196C}" dt="2026-08-18T16:02:14.568" v="694" actId="18131"/>
          <ac:picMkLst>
            <pc:docMk/>
            <pc:sldMk cId="2382014884" sldId="308"/>
            <ac:picMk id="4" creationId="{C6351692-A1B5-40DF-441C-9C0880A0110B}"/>
          </ac:picMkLst>
        </pc:picChg>
      </pc:sldChg>
      <pc:sldChg chg="addSp delSp modSp add mod modClrScheme addAnim delAnim modAnim chgLayout">
        <pc:chgData name="Stan Brooks" userId="9ed902f4-1e13-47c7-add1-57a12ac55e8e" providerId="ADAL" clId="{D37F94BA-B40C-467F-801F-FECF28B1196C}" dt="2026-09-10T11:44:16.644" v="1182" actId="166"/>
        <pc:sldMkLst>
          <pc:docMk/>
          <pc:sldMk cId="1145385198" sldId="310"/>
        </pc:sldMkLst>
        <pc:picChg chg="add del mod">
          <ac:chgData name="Stan Brooks" userId="9ed902f4-1e13-47c7-add1-57a12ac55e8e" providerId="ADAL" clId="{D37F94BA-B40C-467F-801F-FECF28B1196C}" dt="2026-09-10T11:44:09.287" v="1179" actId="478"/>
          <ac:picMkLst>
            <pc:docMk/>
            <pc:sldMk cId="1145385198" sldId="310"/>
            <ac:picMk id="2" creationId="{5F70E773-CA2A-AA7E-3699-BBCD6BCFB9FF}"/>
          </ac:picMkLst>
        </pc:picChg>
        <pc:picChg chg="add mod">
          <ac:chgData name="Stan Brooks" userId="9ed902f4-1e13-47c7-add1-57a12ac55e8e" providerId="ADAL" clId="{D37F94BA-B40C-467F-801F-FECF28B1196C}" dt="2026-09-10T11:44:14.105" v="1181" actId="12789"/>
          <ac:picMkLst>
            <pc:docMk/>
            <pc:sldMk cId="1145385198" sldId="310"/>
            <ac:picMk id="3" creationId="{4EDFF6AB-C09B-7646-8705-3D10894CC60F}"/>
          </ac:picMkLst>
        </pc:picChg>
        <pc:picChg chg="add mod ord">
          <ac:chgData name="Stan Brooks" userId="9ed902f4-1e13-47c7-add1-57a12ac55e8e" providerId="ADAL" clId="{D37F94BA-B40C-467F-801F-FECF28B1196C}" dt="2026-09-10T11:44:16.644" v="1182" actId="166"/>
          <ac:picMkLst>
            <pc:docMk/>
            <pc:sldMk cId="1145385198" sldId="310"/>
            <ac:picMk id="6" creationId="{053B4A64-8D90-4762-EDA6-E288028EA9D5}"/>
          </ac:picMkLst>
        </pc:picChg>
      </pc:sldChg>
      <pc:sldMasterChg chg="delSp modSp mod addSldLayout modSldLayout">
        <pc:chgData name="Stan Brooks" userId="9ed902f4-1e13-47c7-add1-57a12ac55e8e" providerId="ADAL" clId="{D37F94BA-B40C-467F-801F-FECF28B1196C}" dt="2026-08-19T11:08:11.768" v="1161" actId="1076"/>
        <pc:sldMasterMkLst>
          <pc:docMk/>
          <pc:sldMasterMk cId="3803090657" sldId="2147483648"/>
        </pc:sldMasterMkLst>
        <pc:sldLayoutChg chg="addSp delSp modSp mod">
          <pc:chgData name="Stan Brooks" userId="9ed902f4-1e13-47c7-add1-57a12ac55e8e" providerId="ADAL" clId="{D37F94BA-B40C-467F-801F-FECF28B1196C}" dt="2026-08-18T15:15:26.497" v="21"/>
          <pc:sldLayoutMkLst>
            <pc:docMk/>
            <pc:sldMasterMk cId="3803090657" sldId="2147483648"/>
            <pc:sldLayoutMk cId="2059745794" sldId="2147483649"/>
          </pc:sldLayoutMkLst>
          <pc:picChg chg="add mod">
            <ac:chgData name="Stan Brooks" userId="9ed902f4-1e13-47c7-add1-57a12ac55e8e" providerId="ADAL" clId="{D37F94BA-B40C-467F-801F-FECF28B1196C}" dt="2026-08-18T15:15:26.497" v="21"/>
            <ac:picMkLst>
              <pc:docMk/>
              <pc:sldMasterMk cId="3803090657" sldId="2147483648"/>
              <pc:sldLayoutMk cId="2059745794" sldId="2147483649"/>
              <ac:picMk id="8" creationId="{32B97664-BBEF-E5D4-DA3F-B657AF66ABAE}"/>
            </ac:picMkLst>
          </pc:picChg>
        </pc:sldLayoutChg>
        <pc:sldLayoutChg chg="addSp delSp modSp mod">
          <pc:chgData name="Stan Brooks" userId="9ed902f4-1e13-47c7-add1-57a12ac55e8e" providerId="ADAL" clId="{D37F94BA-B40C-467F-801F-FECF28B1196C}" dt="2026-08-18T15:15:28.864" v="23"/>
          <pc:sldLayoutMkLst>
            <pc:docMk/>
            <pc:sldMasterMk cId="3803090657" sldId="2147483648"/>
            <pc:sldLayoutMk cId="3815074701" sldId="2147483650"/>
          </pc:sldLayoutMkLst>
          <pc:picChg chg="add mod">
            <ac:chgData name="Stan Brooks" userId="9ed902f4-1e13-47c7-add1-57a12ac55e8e" providerId="ADAL" clId="{D37F94BA-B40C-467F-801F-FECF28B1196C}" dt="2026-08-18T15:15:28.864" v="23"/>
            <ac:picMkLst>
              <pc:docMk/>
              <pc:sldMasterMk cId="3803090657" sldId="2147483648"/>
              <pc:sldLayoutMk cId="3815074701" sldId="2147483650"/>
              <ac:picMk id="8" creationId="{C4C8A8E9-071D-9A7B-2755-BA311CE26A5E}"/>
            </ac:picMkLst>
          </pc:picChg>
        </pc:sldLayoutChg>
        <pc:sldLayoutChg chg="addSp delSp modSp mod">
          <pc:chgData name="Stan Brooks" userId="9ed902f4-1e13-47c7-add1-57a12ac55e8e" providerId="ADAL" clId="{D37F94BA-B40C-467F-801F-FECF28B1196C}" dt="2026-08-18T15:15:30.920" v="25"/>
          <pc:sldLayoutMkLst>
            <pc:docMk/>
            <pc:sldMasterMk cId="3803090657" sldId="2147483648"/>
            <pc:sldLayoutMk cId="271508726" sldId="2147483651"/>
          </pc:sldLayoutMkLst>
          <pc:picChg chg="add mod">
            <ac:chgData name="Stan Brooks" userId="9ed902f4-1e13-47c7-add1-57a12ac55e8e" providerId="ADAL" clId="{D37F94BA-B40C-467F-801F-FECF28B1196C}" dt="2026-08-18T15:15:30.920" v="25"/>
            <ac:picMkLst>
              <pc:docMk/>
              <pc:sldMasterMk cId="3803090657" sldId="2147483648"/>
              <pc:sldLayoutMk cId="271508726" sldId="2147483651"/>
              <ac:picMk id="8" creationId="{48639CE2-D0A9-8B7D-3ECD-641B5562F555}"/>
            </ac:picMkLst>
          </pc:picChg>
        </pc:sldLayoutChg>
        <pc:sldLayoutChg chg="addSp delSp modSp mod">
          <pc:chgData name="Stan Brooks" userId="9ed902f4-1e13-47c7-add1-57a12ac55e8e" providerId="ADAL" clId="{D37F94BA-B40C-467F-801F-FECF28B1196C}" dt="2026-08-18T15:15:32.863" v="27"/>
          <pc:sldLayoutMkLst>
            <pc:docMk/>
            <pc:sldMasterMk cId="3803090657" sldId="2147483648"/>
            <pc:sldLayoutMk cId="585564691" sldId="2147483652"/>
          </pc:sldLayoutMkLst>
          <pc:picChg chg="add mod">
            <ac:chgData name="Stan Brooks" userId="9ed902f4-1e13-47c7-add1-57a12ac55e8e" providerId="ADAL" clId="{D37F94BA-B40C-467F-801F-FECF28B1196C}" dt="2026-08-18T15:15:32.863" v="27"/>
            <ac:picMkLst>
              <pc:docMk/>
              <pc:sldMasterMk cId="3803090657" sldId="2147483648"/>
              <pc:sldLayoutMk cId="585564691" sldId="2147483652"/>
              <ac:picMk id="9" creationId="{C70B4C29-8B8A-59D7-75D6-CAFA0992C63B}"/>
            </ac:picMkLst>
          </pc:picChg>
        </pc:sldLayoutChg>
        <pc:sldLayoutChg chg="addSp delSp modSp mod">
          <pc:chgData name="Stan Brooks" userId="9ed902f4-1e13-47c7-add1-57a12ac55e8e" providerId="ADAL" clId="{D37F94BA-B40C-467F-801F-FECF28B1196C}" dt="2026-08-18T15:15:34.793" v="29"/>
          <pc:sldLayoutMkLst>
            <pc:docMk/>
            <pc:sldMasterMk cId="3803090657" sldId="2147483648"/>
            <pc:sldLayoutMk cId="4034087568" sldId="2147483653"/>
          </pc:sldLayoutMkLst>
          <pc:picChg chg="add mod">
            <ac:chgData name="Stan Brooks" userId="9ed902f4-1e13-47c7-add1-57a12ac55e8e" providerId="ADAL" clId="{D37F94BA-B40C-467F-801F-FECF28B1196C}" dt="2026-08-18T15:15:34.793" v="29"/>
            <ac:picMkLst>
              <pc:docMk/>
              <pc:sldMasterMk cId="3803090657" sldId="2147483648"/>
              <pc:sldLayoutMk cId="4034087568" sldId="2147483653"/>
              <ac:picMk id="11" creationId="{A3C77C4C-7186-B961-6869-BF2AF20DD0F7}"/>
            </ac:picMkLst>
          </pc:picChg>
        </pc:sldLayoutChg>
        <pc:sldLayoutChg chg="addSp delSp modSp mod">
          <pc:chgData name="Stan Brooks" userId="9ed902f4-1e13-47c7-add1-57a12ac55e8e" providerId="ADAL" clId="{D37F94BA-B40C-467F-801F-FECF28B1196C}" dt="2026-08-18T15:15:36.806" v="31"/>
          <pc:sldLayoutMkLst>
            <pc:docMk/>
            <pc:sldMasterMk cId="3803090657" sldId="2147483648"/>
            <pc:sldLayoutMk cId="3109986636" sldId="2147483654"/>
          </pc:sldLayoutMkLst>
          <pc:picChg chg="add mod">
            <ac:chgData name="Stan Brooks" userId="9ed902f4-1e13-47c7-add1-57a12ac55e8e" providerId="ADAL" clId="{D37F94BA-B40C-467F-801F-FECF28B1196C}" dt="2026-08-18T15:15:36.806" v="31"/>
            <ac:picMkLst>
              <pc:docMk/>
              <pc:sldMasterMk cId="3803090657" sldId="2147483648"/>
              <pc:sldLayoutMk cId="3109986636" sldId="2147483654"/>
              <ac:picMk id="7" creationId="{D0234D1F-9153-D8A1-CCCA-D51AB6E62299}"/>
            </ac:picMkLst>
          </pc:picChg>
        </pc:sldLayoutChg>
        <pc:sldLayoutChg chg="addSp delSp modSp mod">
          <pc:chgData name="Stan Brooks" userId="9ed902f4-1e13-47c7-add1-57a12ac55e8e" providerId="ADAL" clId="{D37F94BA-B40C-467F-801F-FECF28B1196C}" dt="2026-08-18T15:15:39.204" v="33"/>
          <pc:sldLayoutMkLst>
            <pc:docMk/>
            <pc:sldMasterMk cId="3803090657" sldId="2147483648"/>
            <pc:sldLayoutMk cId="2625767411" sldId="2147483655"/>
          </pc:sldLayoutMkLst>
          <pc:picChg chg="add mod">
            <ac:chgData name="Stan Brooks" userId="9ed902f4-1e13-47c7-add1-57a12ac55e8e" providerId="ADAL" clId="{D37F94BA-B40C-467F-801F-FECF28B1196C}" dt="2026-08-18T15:15:39.204" v="33"/>
            <ac:picMkLst>
              <pc:docMk/>
              <pc:sldMasterMk cId="3803090657" sldId="2147483648"/>
              <pc:sldLayoutMk cId="2625767411" sldId="2147483655"/>
              <ac:picMk id="6" creationId="{1CF48916-CCB4-930F-0075-1D8894E9E09F}"/>
            </ac:picMkLst>
          </pc:picChg>
        </pc:sldLayoutChg>
        <pc:sldLayoutChg chg="addSp modSp add mod modTransition">
          <pc:chgData name="Stan Brooks" userId="9ed902f4-1e13-47c7-add1-57a12ac55e8e" providerId="ADAL" clId="{D37F94BA-B40C-467F-801F-FECF28B1196C}" dt="2026-08-19T11:08:11.768" v="1161" actId="1076"/>
          <pc:sldLayoutMkLst>
            <pc:docMk/>
            <pc:sldMasterMk cId="3803090657" sldId="2147483648"/>
            <pc:sldLayoutMk cId="1456614867" sldId="2147483656"/>
          </pc:sldLayoutMkLst>
          <pc:spChg chg="add mod">
            <ac:chgData name="Stan Brooks" userId="9ed902f4-1e13-47c7-add1-57a12ac55e8e" providerId="ADAL" clId="{D37F94BA-B40C-467F-801F-FECF28B1196C}" dt="2026-08-19T11:08:09.105" v="1159" actId="1076"/>
            <ac:spMkLst>
              <pc:docMk/>
              <pc:sldMasterMk cId="3803090657" sldId="2147483648"/>
              <pc:sldLayoutMk cId="1456614867" sldId="2147483656"/>
              <ac:spMk id="2" creationId="{4B0073C8-7503-51C6-EA67-CBDD109A9FF6}"/>
            </ac:spMkLst>
          </pc:spChg>
          <pc:spChg chg="add mod">
            <ac:chgData name="Stan Brooks" userId="9ed902f4-1e13-47c7-add1-57a12ac55e8e" providerId="ADAL" clId="{D37F94BA-B40C-467F-801F-FECF28B1196C}" dt="2026-08-19T11:08:11.768" v="1161" actId="1076"/>
            <ac:spMkLst>
              <pc:docMk/>
              <pc:sldMasterMk cId="3803090657" sldId="2147483648"/>
              <pc:sldLayoutMk cId="1456614867" sldId="2147483656"/>
              <ac:spMk id="4" creationId="{91D1DE12-D28A-7740-1AE6-0100372DCD37}"/>
            </ac:spMkLst>
          </pc:spChg>
        </pc:sldLayoutChg>
      </pc:sldMasterChg>
    </pc:docChg>
  </pc:docChgLst>
  <pc:docChgLst>
    <pc:chgData name="Francesca Vale" userId="S::francescavale@aakss.org.uk::2959e867-fc1f-400a-90fa-9090e55d49bf" providerId="AD" clId="Web-{5F080FB7-3E9E-18D5-AD94-5E0D7C4C8D4F}"/>
    <pc:docChg chg="mod modSld">
      <pc:chgData name="Francesca Vale" userId="S::francescavale@aakss.org.uk::2959e867-fc1f-400a-90fa-9090e55d49bf" providerId="AD" clId="Web-{5F080FB7-3E9E-18D5-AD94-5E0D7C4C8D4F}" dt="2026-08-26T12:38:14.131" v="2"/>
      <pc:docMkLst>
        <pc:docMk/>
      </pc:docMkLst>
      <pc:sldChg chg="modSp">
        <pc:chgData name="Francesca Vale" userId="S::francescavale@aakss.org.uk::2959e867-fc1f-400a-90fa-9090e55d49bf" providerId="AD" clId="Web-{5F080FB7-3E9E-18D5-AD94-5E0D7C4C8D4F}" dt="2026-08-26T12:34:15.482" v="1" actId="1076"/>
        <pc:sldMkLst>
          <pc:docMk/>
          <pc:sldMk cId="1145385198" sldId="310"/>
        </pc:sldMkLst>
        <pc:picChg chg="mod">
          <ac:chgData name="Francesca Vale" userId="S::francescavale@aakss.org.uk::2959e867-fc1f-400a-90fa-9090e55d49bf" providerId="AD" clId="Web-{5F080FB7-3E9E-18D5-AD94-5E0D7C4C8D4F}" dt="2026-08-26T12:34:15.482" v="1" actId="1076"/>
          <ac:picMkLst>
            <pc:docMk/>
            <pc:sldMk cId="1145385198" sldId="310"/>
            <ac:picMk id="6" creationId="{053B4A64-8D90-4762-EDA6-E288028EA9D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92E36-74B7-47A8-B510-E3CF6528D162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E62312-DF65-4112-A086-95643FD209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346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rgbClr val="444444"/>
              </a:solidFill>
              <a:latin typeface="Aptos" panose="02110004020202020204"/>
              <a:cs typeface="Arial"/>
            </a:endParaRPr>
          </a:p>
          <a:p>
            <a:endParaRPr lang="en-US" dirty="0"/>
          </a:p>
          <a:p>
            <a:pPr algn="l" rtl="0" fontAlgn="base">
              <a:buNone/>
            </a:pPr>
            <a:r>
              <a:rPr lang="en-US" b="0" i="0" dirty="0">
                <a:solidFill>
                  <a:srgbClr val="444444"/>
                </a:solidFill>
                <a:effectLst/>
                <a:latin typeface="Arial"/>
                <a:cs typeface="Arial"/>
              </a:rPr>
              <a:t>​</a:t>
            </a:r>
          </a:p>
          <a:p>
            <a:pPr algn="l"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3122DC-B50A-8648-A75C-3B991ED0CB5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562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8DDC2-EDC0-5898-04AC-AFAEE1DA7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BCE866-243D-33C2-4755-463EEA5296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A22CF7-3C9D-DF66-137C-2A13D645B3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Raising money is very important to keeping our lifesaving service operating. That’s why this mission is a key part of earning your badge - without fundraising and awareness, we can’t be there when every second counts.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889FAE-6C2F-FB2D-6D2D-459A82AF47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3122DC-B50A-8648-A75C-3B991ED0CB5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980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2B97664-BBEF-E5D4-DA3F-B657AF66ABA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6" y="0"/>
            <a:ext cx="121904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7457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4C8A8E9-071D-9A7B-2755-BA311CE26A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6" y="0"/>
            <a:ext cx="121904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0747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8639CE2-D0A9-8B7D-3ECD-641B5562F5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" y="0"/>
            <a:ext cx="121904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08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70B4C29-8B8A-59D7-75D6-CAFA0992C6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" y="0"/>
            <a:ext cx="121904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564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3C77C4C-7186-B961-6869-BF2AF20DD0F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" y="0"/>
            <a:ext cx="12191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087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0234D1F-9153-D8A1-CCCA-D51AB6E622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" y="0"/>
            <a:ext cx="12191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986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CF48916-CCB4-930F-0075-1D8894E9E0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" y="0"/>
            <a:ext cx="12191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767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CF48916-CCB4-930F-0075-1D8894E9E0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" y="0"/>
            <a:ext cx="12191522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B0073C8-7503-51C6-EA67-CBDD109A9FF6}"/>
              </a:ext>
            </a:extLst>
          </p:cNvPr>
          <p:cNvSpPr/>
          <p:nvPr userDrawn="1"/>
        </p:nvSpPr>
        <p:spPr>
          <a:xfrm>
            <a:off x="0" y="4922108"/>
            <a:ext cx="2875005" cy="1935892"/>
          </a:xfrm>
          <a:prstGeom prst="rect">
            <a:avLst/>
          </a:prstGeom>
          <a:solidFill>
            <a:srgbClr val="DFDF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D1DE12-D28A-7740-1AE6-0100372DCD37}"/>
              </a:ext>
            </a:extLst>
          </p:cNvPr>
          <p:cNvSpPr/>
          <p:nvPr userDrawn="1"/>
        </p:nvSpPr>
        <p:spPr>
          <a:xfrm>
            <a:off x="9316995" y="0"/>
            <a:ext cx="2875005" cy="1935892"/>
          </a:xfrm>
          <a:prstGeom prst="rect">
            <a:avLst/>
          </a:prstGeom>
          <a:solidFill>
            <a:srgbClr val="DFDF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6614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3090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TdQpvHSm024?feature=oembed" TargetMode="External"/><Relationship Id="rId4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sv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svg"/><Relationship Id="rId4" Type="http://schemas.openxmlformats.org/officeDocument/2006/relationships/image" Target="../media/image10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9.sv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4.svg"/><Relationship Id="rId4" Type="http://schemas.openxmlformats.org/officeDocument/2006/relationships/image" Target="../media/image3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C05E1-5DA5-5E22-5C2C-E8E848A5646D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524000" y="3511233"/>
            <a:ext cx="9144000" cy="23876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sz="6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Hello everyone!</a:t>
            </a:r>
          </a:p>
        </p:txBody>
      </p:sp>
      <p:pic>
        <p:nvPicPr>
          <p:cNvPr id="6" name="Picture 5" descr="A helicopter in the sky&#10;&#10;AI-generated content may be incorrect.">
            <a:extLst>
              <a:ext uri="{FF2B5EF4-FFF2-40B4-BE49-F238E27FC236}">
                <a16:creationId xmlns:a16="http://schemas.microsoft.com/office/drawing/2014/main" id="{8275E3E9-7732-9A40-37BD-440BE42950B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9" y="140"/>
            <a:ext cx="12192498" cy="685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872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0FD578-E2A6-1D58-D56F-3F562C817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AB79865-AC54-BA56-C10F-FC81DBAFB16B}"/>
              </a:ext>
            </a:extLst>
          </p:cNvPr>
          <p:cNvSpPr txBox="1"/>
          <p:nvPr/>
        </p:nvSpPr>
        <p:spPr>
          <a:xfrm>
            <a:off x="1602300" y="2553617"/>
            <a:ext cx="859925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>
                <a:solidFill>
                  <a:schemeClr val="tx2"/>
                </a:solidFill>
              </a:rPr>
              <a:t>Welcome</a:t>
            </a:r>
            <a:br>
              <a:rPr lang="en-GB" sz="6000" b="1" dirty="0">
                <a:solidFill>
                  <a:schemeClr val="tx2"/>
                </a:solidFill>
              </a:rPr>
            </a:br>
            <a:r>
              <a:rPr lang="en-GB" sz="6000" b="1" dirty="0">
                <a:solidFill>
                  <a:schemeClr val="tx2"/>
                </a:solidFill>
              </a:rPr>
              <a:t>to the KSS</a:t>
            </a:r>
            <a:br>
              <a:rPr lang="en-GB" sz="6000" b="1" dirty="0">
                <a:solidFill>
                  <a:schemeClr val="tx2"/>
                </a:solidFill>
              </a:rPr>
            </a:br>
            <a:r>
              <a:rPr lang="en-GB" sz="6000" b="1" dirty="0">
                <a:solidFill>
                  <a:schemeClr val="tx2"/>
                </a:solidFill>
              </a:rPr>
              <a:t>Mission Badge!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474614-835C-251B-6399-2BEF9DA189B5}"/>
              </a:ext>
            </a:extLst>
          </p:cNvPr>
          <p:cNvSpPr txBox="1"/>
          <p:nvPr/>
        </p:nvSpPr>
        <p:spPr>
          <a:xfrm>
            <a:off x="1709304" y="1926768"/>
            <a:ext cx="1075125" cy="64633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chemeClr val="bg1"/>
                </a:solidFill>
              </a:rPr>
              <a:t>KS1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36D1BC9-DB51-6274-E802-5EB390108DB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45927">
            <a:off x="6907327" y="1048661"/>
            <a:ext cx="3487907" cy="3204224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AD59556D-2DB9-696B-7DCB-CF328B9457E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56360" y="1721980"/>
            <a:ext cx="314325" cy="409575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E4E166CB-0AC1-E10A-55BA-AE7599134AA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588235">
            <a:off x="6655441" y="3429000"/>
            <a:ext cx="314325" cy="40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488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784FB-0EE1-316B-1BB5-DB37BB218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2">
            <a:hlinkClick r:id="" action="ppaction://media"/>
            <a:extLst>
              <a:ext uri="{FF2B5EF4-FFF2-40B4-BE49-F238E27FC236}">
                <a16:creationId xmlns:a16="http://schemas.microsoft.com/office/drawing/2014/main" id="{4EDFF6AB-C09B-7646-8705-3D10894CC60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77858" y="662627"/>
            <a:ext cx="9836284" cy="5532747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053B4A64-8D90-4762-EDA6-E288028EA9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1013" y="-389105"/>
            <a:ext cx="11645393" cy="757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385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9F1F31-0C53-E49E-5B71-390034B2E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5AF22F7-1202-68F9-19E6-A8E9B23893C2}"/>
              </a:ext>
            </a:extLst>
          </p:cNvPr>
          <p:cNvSpPr txBox="1"/>
          <p:nvPr/>
        </p:nvSpPr>
        <p:spPr>
          <a:xfrm>
            <a:off x="1602300" y="2553617"/>
            <a:ext cx="85992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>
                <a:solidFill>
                  <a:schemeClr val="tx2"/>
                </a:solidFill>
              </a:rPr>
              <a:t>What to do in</a:t>
            </a:r>
            <a:br>
              <a:rPr lang="en-GB" sz="6000" b="1" dirty="0">
                <a:solidFill>
                  <a:schemeClr val="tx2"/>
                </a:solidFill>
              </a:rPr>
            </a:br>
            <a:r>
              <a:rPr lang="en-GB" sz="6000" b="1" dirty="0">
                <a:solidFill>
                  <a:schemeClr val="tx2"/>
                </a:solidFill>
              </a:rPr>
              <a:t>an emergency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53CC76-22BC-45B6-6E0D-DBE2335C1CF0}"/>
              </a:ext>
            </a:extLst>
          </p:cNvPr>
          <p:cNvSpPr txBox="1"/>
          <p:nvPr/>
        </p:nvSpPr>
        <p:spPr>
          <a:xfrm>
            <a:off x="1709304" y="1926768"/>
            <a:ext cx="2240126" cy="64633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chemeClr val="bg1"/>
                </a:solidFill>
              </a:rPr>
              <a:t>Section 1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14AD5DA-886E-E82F-39AB-36501C77E6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829367" y="4340209"/>
            <a:ext cx="3872990" cy="228664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9F1FDC22-30DA-3BE7-D187-043F57B140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20028" y="1709838"/>
            <a:ext cx="3872990" cy="378952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F3ED5D6-0B42-5B78-0409-0470402DBE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99"/>
          <a:stretch>
            <a:fillRect/>
          </a:stretch>
        </p:blipFill>
        <p:spPr>
          <a:xfrm rot="476934">
            <a:off x="7667629" y="2118386"/>
            <a:ext cx="2977789" cy="297242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C0728CB-74EC-31F2-9E0F-DA656B115DEE}"/>
              </a:ext>
            </a:extLst>
          </p:cNvPr>
          <p:cNvSpPr txBox="1"/>
          <p:nvPr/>
        </p:nvSpPr>
        <p:spPr>
          <a:xfrm>
            <a:off x="3949430" y="1926767"/>
            <a:ext cx="1108953" cy="646331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chemeClr val="tx2"/>
                </a:solidFill>
              </a:rPr>
              <a:t>KS1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F1A6B3F9-E72D-BEB2-DA1F-7E13280FB0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71041" y="1651614"/>
            <a:ext cx="314325" cy="40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559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D66486E-D91E-0443-F810-00FD2D3266B5}"/>
              </a:ext>
            </a:extLst>
          </p:cNvPr>
          <p:cNvSpPr txBox="1"/>
          <p:nvPr/>
        </p:nvSpPr>
        <p:spPr>
          <a:xfrm>
            <a:off x="1435567" y="1735902"/>
            <a:ext cx="468047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tx2"/>
                </a:solidFill>
              </a:rPr>
              <a:t>Knowing what an emergency is – and what to do if you’re ever in one – can help save a life</a:t>
            </a:r>
            <a:r>
              <a:rPr lang="en-GB" sz="2800" dirty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F60114-2D90-7625-3C56-CA68421C0C22}"/>
              </a:ext>
            </a:extLst>
          </p:cNvPr>
          <p:cNvSpPr txBox="1"/>
          <p:nvPr/>
        </p:nvSpPr>
        <p:spPr>
          <a:xfrm>
            <a:off x="6393986" y="4051843"/>
            <a:ext cx="1950982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Shout “Call 999 if you think it is an emergency”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BEEAD87-FE35-5F05-9E7D-539578FA864D}"/>
              </a:ext>
            </a:extLst>
          </p:cNvPr>
          <p:cNvSpPr/>
          <p:nvPr/>
        </p:nvSpPr>
        <p:spPr>
          <a:xfrm>
            <a:off x="1558651" y="964339"/>
            <a:ext cx="7827826" cy="61056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76C556-1972-7477-9272-107E7EF4B0CC}"/>
              </a:ext>
            </a:extLst>
          </p:cNvPr>
          <p:cNvSpPr txBox="1"/>
          <p:nvPr/>
        </p:nvSpPr>
        <p:spPr>
          <a:xfrm>
            <a:off x="3758082" y="964339"/>
            <a:ext cx="55948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What to do in an emergency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18584F-4845-71A4-AB41-3C74A1647310}"/>
              </a:ext>
            </a:extLst>
          </p:cNvPr>
          <p:cNvSpPr txBox="1"/>
          <p:nvPr/>
        </p:nvSpPr>
        <p:spPr>
          <a:xfrm>
            <a:off x="1690296" y="1062754"/>
            <a:ext cx="132668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tx2"/>
                </a:solidFill>
              </a:rPr>
              <a:t>Section 1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51DE495-5D04-15F5-1D57-A2407EEC54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22046" y="1434487"/>
            <a:ext cx="2176879" cy="12852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315254E-CF3D-2D90-7EBE-6091CEF916DA}"/>
              </a:ext>
            </a:extLst>
          </p:cNvPr>
          <p:cNvSpPr txBox="1"/>
          <p:nvPr/>
        </p:nvSpPr>
        <p:spPr>
          <a:xfrm>
            <a:off x="3016977" y="1062753"/>
            <a:ext cx="691618" cy="400110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tx2"/>
                </a:solidFill>
              </a:rPr>
              <a:t>KS1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9892931-7888-6368-3674-02F5A8918A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968" y="1931785"/>
            <a:ext cx="2411465" cy="3561987"/>
          </a:xfrm>
          <a:prstGeom prst="rect">
            <a:avLst/>
          </a:prstGeom>
          <a:effectLst/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942AF38F-7399-DFAE-F33C-DFF8F752B1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749832" flipV="1">
            <a:off x="6126696" y="3509390"/>
            <a:ext cx="2424759" cy="2008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523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A43023-F702-6B35-89E5-2E87ACCD97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5" t="16400" r="709" b="2613"/>
          <a:stretch>
            <a:fillRect/>
          </a:stretch>
        </p:blipFill>
        <p:spPr>
          <a:xfrm rot="189455">
            <a:off x="1314120" y="976051"/>
            <a:ext cx="9563759" cy="4905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350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C8AD8-3875-AE04-EA2E-5AC9DC7E2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87A2644-9B09-244D-29B6-64B266685E1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44" t="16332" r="568" b="3250"/>
          <a:stretch>
            <a:fillRect/>
          </a:stretch>
        </p:blipFill>
        <p:spPr>
          <a:xfrm rot="155504">
            <a:off x="1251909" y="978422"/>
            <a:ext cx="9688181" cy="4901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3014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2D555-A950-22A7-668D-D3DCDBF27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A03DB3-827B-CBB4-3526-8A0AFE33FE2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6" t="14317" r="865" b="3567"/>
          <a:stretch>
            <a:fillRect/>
          </a:stretch>
        </p:blipFill>
        <p:spPr>
          <a:xfrm rot="185096">
            <a:off x="1440270" y="928679"/>
            <a:ext cx="9221659" cy="4688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675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148561-55CD-C1FA-6D83-4B03102E8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BD026BA-889A-ED8C-D1BC-A8FBF1E66B5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1" t="14588" r="1502" b="11019"/>
          <a:stretch>
            <a:fillRect/>
          </a:stretch>
        </p:blipFill>
        <p:spPr>
          <a:xfrm rot="-60000">
            <a:off x="1292018" y="1156410"/>
            <a:ext cx="9704755" cy="450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0402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010C7E-CE6A-F1EC-FD5B-B2A75E417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DCAE2C-E193-EC25-5F76-53351324EF4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91" t="14615" r="2059" b="5716"/>
          <a:stretch>
            <a:fillRect/>
          </a:stretch>
        </p:blipFill>
        <p:spPr>
          <a:xfrm rot="120000">
            <a:off x="1369310" y="798160"/>
            <a:ext cx="9437758" cy="4845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385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EF7AB-1999-3C8B-0504-104860EB8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6351692-A1B5-40DF-441C-9C0880A0110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20000">
            <a:off x="1150962" y="804725"/>
            <a:ext cx="9970909" cy="5062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0148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0D51F-B37F-2CDF-AABC-F846536E0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EDFDBB2-A966-2ED5-2F7B-C7366C9B901C}"/>
              </a:ext>
            </a:extLst>
          </p:cNvPr>
          <p:cNvSpPr txBox="1"/>
          <p:nvPr/>
        </p:nvSpPr>
        <p:spPr>
          <a:xfrm>
            <a:off x="1091377" y="2084235"/>
            <a:ext cx="68546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tx2"/>
                </a:solidFill>
              </a:rPr>
              <a:t>If you ever found yourself in an emergency, it’s important to know exactly what to do!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7D8CD8-7279-178D-A0E6-5D1E7121B72F}"/>
              </a:ext>
            </a:extLst>
          </p:cNvPr>
          <p:cNvSpPr txBox="1"/>
          <p:nvPr/>
        </p:nvSpPr>
        <p:spPr>
          <a:xfrm>
            <a:off x="1091377" y="3105584"/>
            <a:ext cx="82609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/>
              <a:t>Who could help you if you were on</a:t>
            </a:r>
            <a:br>
              <a:rPr lang="en-GB" sz="2000" b="1" dirty="0"/>
            </a:br>
            <a:r>
              <a:rPr lang="en-GB" sz="2000" b="1" dirty="0"/>
              <a:t>your own in an emergency?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5D951E-E11A-C39A-9402-C52DB029287D}"/>
              </a:ext>
            </a:extLst>
          </p:cNvPr>
          <p:cNvSpPr txBox="1"/>
          <p:nvPr/>
        </p:nvSpPr>
        <p:spPr>
          <a:xfrm>
            <a:off x="1091377" y="3936719"/>
            <a:ext cx="73827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/>
              <a:t>When you call 999, what do you think you</a:t>
            </a:r>
            <a:br>
              <a:rPr lang="en-GB" sz="2000" b="1" dirty="0"/>
            </a:br>
            <a:r>
              <a:rPr lang="en-GB" sz="2000" b="1" dirty="0"/>
              <a:t>might need to say on the phone?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A97E5A-E512-894D-A230-ACC3929D5995}"/>
              </a:ext>
            </a:extLst>
          </p:cNvPr>
          <p:cNvSpPr txBox="1"/>
          <p:nvPr/>
        </p:nvSpPr>
        <p:spPr>
          <a:xfrm>
            <a:off x="1091377" y="4825116"/>
            <a:ext cx="6979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/>
              <a:t>What do you think the call handler may ask you?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837FF2-83CD-B374-9CC2-0E465EAA0E46}"/>
              </a:ext>
            </a:extLst>
          </p:cNvPr>
          <p:cNvSpPr/>
          <p:nvPr/>
        </p:nvSpPr>
        <p:spPr>
          <a:xfrm>
            <a:off x="1149293" y="1283315"/>
            <a:ext cx="7827826" cy="61056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048A9D-FD44-9F83-8384-45E13774269D}"/>
              </a:ext>
            </a:extLst>
          </p:cNvPr>
          <p:cNvSpPr txBox="1"/>
          <p:nvPr/>
        </p:nvSpPr>
        <p:spPr>
          <a:xfrm>
            <a:off x="3348724" y="1283315"/>
            <a:ext cx="55948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What to do in an emergency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47D73A-85C4-8993-5236-D6CC816BFE3C}"/>
              </a:ext>
            </a:extLst>
          </p:cNvPr>
          <p:cNvSpPr txBox="1"/>
          <p:nvPr/>
        </p:nvSpPr>
        <p:spPr>
          <a:xfrm>
            <a:off x="1280938" y="1381730"/>
            <a:ext cx="132668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tx2"/>
                </a:solidFill>
              </a:rPr>
              <a:t>Section 1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F4315E19-D78D-4EDE-EA37-A78444FC3A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712688" y="1753463"/>
            <a:ext cx="2176879" cy="12852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D49785B-099A-B2AA-1271-521D64E86161}"/>
              </a:ext>
            </a:extLst>
          </p:cNvPr>
          <p:cNvSpPr txBox="1"/>
          <p:nvPr/>
        </p:nvSpPr>
        <p:spPr>
          <a:xfrm>
            <a:off x="2607619" y="1381729"/>
            <a:ext cx="691618" cy="400110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tx2"/>
                </a:solidFill>
              </a:rPr>
              <a:t>KS1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9710B60-BF27-164A-BF19-B3DF6AD9E1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7433" y="1855585"/>
            <a:ext cx="2403190" cy="3652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8441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5006B7-8AEF-FB6F-422C-039C67CF2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6AAE3EE-23BF-DC63-4FE0-76CCA563CD2A}"/>
              </a:ext>
            </a:extLst>
          </p:cNvPr>
          <p:cNvSpPr txBox="1"/>
          <p:nvPr/>
        </p:nvSpPr>
        <p:spPr>
          <a:xfrm>
            <a:off x="1339365" y="2388411"/>
            <a:ext cx="938888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Sit in a circle and your teacher pretends to deliver a letter and says,</a:t>
            </a:r>
            <a:br>
              <a:rPr lang="en-GB" sz="2400" dirty="0"/>
            </a:br>
            <a:br>
              <a:rPr lang="en-GB" sz="2400" dirty="0"/>
            </a:br>
            <a:r>
              <a:rPr lang="en-GB" sz="2400" b="1" dirty="0"/>
              <a:t>“I am going to deliver a letter to someone who lives at….” </a:t>
            </a:r>
          </a:p>
          <a:p>
            <a:endParaRPr lang="en-GB" sz="2400" b="1" dirty="0"/>
          </a:p>
          <a:p>
            <a:r>
              <a:rPr lang="en-GB" sz="2400" dirty="0"/>
              <a:t>If you recognise the address as your own, put your</a:t>
            </a:r>
            <a:br>
              <a:rPr lang="en-GB" sz="2400" dirty="0"/>
            </a:br>
            <a:r>
              <a:rPr lang="en-GB" sz="2400" dirty="0"/>
              <a:t>hand up, run around the circle and sit back down.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EBDC53-4B29-84F1-0A21-268A9F811C7E}"/>
              </a:ext>
            </a:extLst>
          </p:cNvPr>
          <p:cNvSpPr/>
          <p:nvPr/>
        </p:nvSpPr>
        <p:spPr>
          <a:xfrm>
            <a:off x="1436372" y="889910"/>
            <a:ext cx="7827826" cy="61056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7B7118-67B3-9C54-19CE-7D09AB28DE04}"/>
              </a:ext>
            </a:extLst>
          </p:cNvPr>
          <p:cNvSpPr txBox="1"/>
          <p:nvPr/>
        </p:nvSpPr>
        <p:spPr>
          <a:xfrm>
            <a:off x="3635803" y="889910"/>
            <a:ext cx="55948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What to do in an emergency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B6F5A6-1F68-110A-6921-7835A0E30466}"/>
              </a:ext>
            </a:extLst>
          </p:cNvPr>
          <p:cNvSpPr txBox="1"/>
          <p:nvPr/>
        </p:nvSpPr>
        <p:spPr>
          <a:xfrm>
            <a:off x="1568017" y="988325"/>
            <a:ext cx="132668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tx2"/>
                </a:solidFill>
              </a:rPr>
              <a:t>Section 1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C261D081-D4CC-7626-4B90-0228B492C0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99767" y="1360058"/>
            <a:ext cx="2176879" cy="12852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1F7F6D3-AACB-EFBE-F483-90B10DEF0476}"/>
              </a:ext>
            </a:extLst>
          </p:cNvPr>
          <p:cNvSpPr txBox="1"/>
          <p:nvPr/>
        </p:nvSpPr>
        <p:spPr>
          <a:xfrm>
            <a:off x="2894698" y="988324"/>
            <a:ext cx="691618" cy="400110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tx2"/>
                </a:solidFill>
              </a:rPr>
              <a:t>KS1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2BED68-E2F0-27B4-B6BF-A82A22A9ED65}"/>
              </a:ext>
            </a:extLst>
          </p:cNvPr>
          <p:cNvSpPr txBox="1"/>
          <p:nvPr/>
        </p:nvSpPr>
        <p:spPr>
          <a:xfrm>
            <a:off x="1339366" y="1652057"/>
            <a:ext cx="5913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tx2"/>
                </a:solidFill>
              </a:rPr>
              <a:t>Play our letter delivery game!</a:t>
            </a:r>
            <a:endParaRPr lang="en-GB" sz="2400" b="1" i="1" dirty="0">
              <a:solidFill>
                <a:schemeClr val="tx2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CEE2C94-AED1-4EC3-BA0A-C7DFDC9FBBEA}"/>
              </a:ext>
            </a:extLst>
          </p:cNvPr>
          <p:cNvSpPr/>
          <p:nvPr/>
        </p:nvSpPr>
        <p:spPr>
          <a:xfrm rot="579531">
            <a:off x="8793340" y="3798283"/>
            <a:ext cx="1796903" cy="1796903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E2D130-CB31-DFBE-DCB7-6CA6543DCB92}"/>
              </a:ext>
            </a:extLst>
          </p:cNvPr>
          <p:cNvSpPr txBox="1"/>
          <p:nvPr/>
        </p:nvSpPr>
        <p:spPr>
          <a:xfrm rot="579531">
            <a:off x="8814436" y="4096569"/>
            <a:ext cx="175470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/>
              <a:t>Play this</a:t>
            </a:r>
            <a:br>
              <a:rPr lang="en-GB" dirty="0"/>
            </a:br>
            <a:r>
              <a:rPr lang="en-GB" dirty="0"/>
              <a:t>game as many</a:t>
            </a:r>
            <a:br>
              <a:rPr lang="en-GB" dirty="0"/>
            </a:br>
            <a:r>
              <a:rPr lang="en-GB" dirty="0"/>
              <a:t>times as you</a:t>
            </a:r>
            <a:br>
              <a:rPr lang="en-GB" dirty="0"/>
            </a:br>
            <a:r>
              <a:rPr lang="en-GB" dirty="0"/>
              <a:t>would like! 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336723E0-7608-A69A-4BD8-A1CCF70FFB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918198">
            <a:off x="9933793" y="1197356"/>
            <a:ext cx="643224" cy="695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0649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C8E1F-AC65-1212-7388-5DC2AC8731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CCB203C-7F65-1296-61D4-976B3EB6B537}"/>
              </a:ext>
            </a:extLst>
          </p:cNvPr>
          <p:cNvSpPr txBox="1"/>
          <p:nvPr/>
        </p:nvSpPr>
        <p:spPr>
          <a:xfrm>
            <a:off x="1602300" y="2553617"/>
            <a:ext cx="85992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>
                <a:solidFill>
                  <a:schemeClr val="bg2"/>
                </a:solidFill>
              </a:rPr>
              <a:t>Become a KSS Champion!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382E7E-D4DF-D51B-CC43-AC3582BDD873}"/>
              </a:ext>
            </a:extLst>
          </p:cNvPr>
          <p:cNvSpPr txBox="1"/>
          <p:nvPr/>
        </p:nvSpPr>
        <p:spPr>
          <a:xfrm>
            <a:off x="1709304" y="1926768"/>
            <a:ext cx="2240126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chemeClr val="bg1"/>
                </a:solidFill>
              </a:rPr>
              <a:t>Section 5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9D882C13-BDDB-99CC-C363-C7E80AD48ED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298509" y="1788281"/>
            <a:ext cx="3872990" cy="37895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06B8718-3D84-1D27-3F25-A742F82FA1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880000">
            <a:off x="7746110" y="2196829"/>
            <a:ext cx="2977789" cy="297242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42F4E33-4D05-4607-6A40-EDF1F03A85FC}"/>
              </a:ext>
            </a:extLst>
          </p:cNvPr>
          <p:cNvSpPr txBox="1"/>
          <p:nvPr/>
        </p:nvSpPr>
        <p:spPr>
          <a:xfrm>
            <a:off x="3949430" y="1926767"/>
            <a:ext cx="1108953" cy="646331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GB" sz="3600" b="1" dirty="0"/>
              <a:t>KS1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841E5CAC-F7B6-A276-3A40-30D6DA4288F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71041" y="1651614"/>
            <a:ext cx="314325" cy="409575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7D76B3B9-8FBB-552D-1DB5-D67E747ED4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09304" y="4361805"/>
            <a:ext cx="3872990" cy="338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5756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25A6E-DFBE-57BA-D829-225B33DB8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lage of images of people and vehicles&#10;&#10;AI-generated content may be incorrect.">
            <a:extLst>
              <a:ext uri="{FF2B5EF4-FFF2-40B4-BE49-F238E27FC236}">
                <a16:creationId xmlns:a16="http://schemas.microsoft.com/office/drawing/2014/main" id="{2973A2D2-2B36-EA0B-2F55-A2E7DA4DD7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0"/>
            <a:ext cx="12192000" cy="685744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75144D95-E1BC-1FCD-4A58-48320FCA385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4347" r="1"/>
          <a:stretch/>
        </p:blipFill>
        <p:spPr>
          <a:xfrm>
            <a:off x="-1" y="5299790"/>
            <a:ext cx="5605669" cy="155821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845C3F6-919A-FC2F-B107-7CC39A2D7E96}"/>
              </a:ext>
            </a:extLst>
          </p:cNvPr>
          <p:cNvSpPr txBox="1"/>
          <p:nvPr/>
        </p:nvSpPr>
        <p:spPr>
          <a:xfrm>
            <a:off x="202555" y="5817285"/>
            <a:ext cx="45284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 many people help us!</a:t>
            </a:r>
            <a:endParaRPr lang="en-US" sz="28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3096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94DBA-ABBB-D86C-CC80-F7665CBAC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9ACA0D6-686B-3D43-43C5-73FA16E2E6AA}"/>
              </a:ext>
            </a:extLst>
          </p:cNvPr>
          <p:cNvSpPr txBox="1"/>
          <p:nvPr/>
        </p:nvSpPr>
        <p:spPr>
          <a:xfrm>
            <a:off x="998021" y="3094278"/>
            <a:ext cx="9801870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b="1" dirty="0"/>
              <a:t>2) Create a Helicopter Coin Trail</a:t>
            </a:r>
            <a:br>
              <a:rPr lang="en-GB" b="1" dirty="0"/>
            </a:br>
            <a:r>
              <a:rPr lang="en-GB" dirty="0"/>
              <a:t>Once you’ve brought back your coins, can you create while you donate?</a:t>
            </a:r>
            <a:br>
              <a:rPr lang="en-GB" sz="1600" dirty="0"/>
            </a:br>
            <a:r>
              <a:rPr lang="en-GB" dirty="0"/>
              <a:t>An oldie but a goodie! Bring in your loose change from home and help your group create a 3D</a:t>
            </a:r>
            <a:br>
              <a:rPr lang="en-GB" dirty="0"/>
            </a:br>
            <a:r>
              <a:rPr lang="en-GB" dirty="0"/>
              <a:t>helicopter. Use our templates or why not create a massive helicopter, how big can you make it?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0016D7-DB6E-A83D-0483-3CDAE203D8DB}"/>
              </a:ext>
            </a:extLst>
          </p:cNvPr>
          <p:cNvSpPr txBox="1">
            <a:spLocks/>
          </p:cNvSpPr>
          <p:nvPr/>
        </p:nvSpPr>
        <p:spPr>
          <a:xfrm>
            <a:off x="998021" y="1516165"/>
            <a:ext cx="4743873" cy="565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 dirty="0">
                <a:solidFill>
                  <a:schemeClr val="bg2"/>
                </a:solidFill>
              </a:rPr>
              <a:t>Fundraising Challenge: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F3CA58-B3DC-7F44-AB28-D0F41827B79E}"/>
              </a:ext>
            </a:extLst>
          </p:cNvPr>
          <p:cNvSpPr txBox="1"/>
          <p:nvPr/>
        </p:nvSpPr>
        <p:spPr>
          <a:xfrm>
            <a:off x="998021" y="2090811"/>
            <a:ext cx="66668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1) Take home one of our collection boxes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/>
              <a:t>Once you have decorated your collection box, take it home and</a:t>
            </a:r>
            <a:br>
              <a:rPr lang="en-GB" dirty="0"/>
            </a:br>
            <a:r>
              <a:rPr lang="en-GB" dirty="0"/>
              <a:t>encourage those you live with to give you their loose change.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4607720-F0C6-DF88-2D75-CC5E57F5CB16}"/>
              </a:ext>
            </a:extLst>
          </p:cNvPr>
          <p:cNvSpPr/>
          <p:nvPr/>
        </p:nvSpPr>
        <p:spPr>
          <a:xfrm>
            <a:off x="1099147" y="807390"/>
            <a:ext cx="7520418" cy="61056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E49AAC-2AB3-7A08-2B36-6B9D7877EC36}"/>
              </a:ext>
            </a:extLst>
          </p:cNvPr>
          <p:cNvSpPr txBox="1"/>
          <p:nvPr/>
        </p:nvSpPr>
        <p:spPr>
          <a:xfrm>
            <a:off x="3298578" y="807390"/>
            <a:ext cx="53209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Become a KSS Champion!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529A9C1-0FBC-4A39-7B63-536122D7B39D}"/>
              </a:ext>
            </a:extLst>
          </p:cNvPr>
          <p:cNvSpPr txBox="1"/>
          <p:nvPr/>
        </p:nvSpPr>
        <p:spPr>
          <a:xfrm>
            <a:off x="1230792" y="905805"/>
            <a:ext cx="132668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tx2"/>
                </a:solidFill>
              </a:rPr>
              <a:t>Section 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5AC209E-DEC9-9FED-7DE9-FE8D9D40B027}"/>
              </a:ext>
            </a:extLst>
          </p:cNvPr>
          <p:cNvSpPr txBox="1"/>
          <p:nvPr/>
        </p:nvSpPr>
        <p:spPr>
          <a:xfrm>
            <a:off x="2557473" y="905804"/>
            <a:ext cx="691618" cy="40011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GB" sz="2000" b="1" dirty="0"/>
              <a:t>KS1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5AD246C1-9955-0B17-A18A-A221F46AFC7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57884">
            <a:off x="5355450" y="1302266"/>
            <a:ext cx="3264115" cy="236716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770B548-8F93-8193-D7CA-5E6DF296A7B9}"/>
              </a:ext>
            </a:extLst>
          </p:cNvPr>
          <p:cNvCxnSpPr>
            <a:cxnSpLocks/>
          </p:cNvCxnSpPr>
          <p:nvPr/>
        </p:nvCxnSpPr>
        <p:spPr>
          <a:xfrm>
            <a:off x="1099147" y="4450713"/>
            <a:ext cx="0" cy="118684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" name="Picture 30">
            <a:extLst>
              <a:ext uri="{FF2B5EF4-FFF2-40B4-BE49-F238E27FC236}">
                <a16:creationId xmlns:a16="http://schemas.microsoft.com/office/drawing/2014/main" id="{35E65C38-A3B9-22E7-433F-842046C590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25" b="13671"/>
          <a:stretch>
            <a:fillRect/>
          </a:stretch>
        </p:blipFill>
        <p:spPr>
          <a:xfrm>
            <a:off x="1419616" y="4450713"/>
            <a:ext cx="3271938" cy="1469593"/>
          </a:xfrm>
          <a:prstGeom prst="rect">
            <a:avLst/>
          </a:prstGeom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6C61988C-CDD6-53D8-89AA-184A06A92C87}"/>
              </a:ext>
            </a:extLst>
          </p:cNvPr>
          <p:cNvSpPr/>
          <p:nvPr/>
        </p:nvSpPr>
        <p:spPr>
          <a:xfrm>
            <a:off x="8666533" y="1691101"/>
            <a:ext cx="1727322" cy="1727322"/>
          </a:xfrm>
          <a:prstGeom prst="ellipse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5" name="Graphic 34">
            <a:extLst>
              <a:ext uri="{FF2B5EF4-FFF2-40B4-BE49-F238E27FC236}">
                <a16:creationId xmlns:a16="http://schemas.microsoft.com/office/drawing/2014/main" id="{E3F8C6C1-E6E3-1875-6152-28F7B38668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44379" y="1585389"/>
            <a:ext cx="2272768" cy="643866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9BB736B9-340E-EE7C-87D0-C7DF98E79F44}"/>
              </a:ext>
            </a:extLst>
          </p:cNvPr>
          <p:cNvSpPr txBox="1"/>
          <p:nvPr/>
        </p:nvSpPr>
        <p:spPr>
          <a:xfrm rot="21121181">
            <a:off x="8417136" y="1700533"/>
            <a:ext cx="19898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dirty="0"/>
              <a:t>Class challenge</a:t>
            </a:r>
            <a:endParaRPr lang="en-GB" sz="18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CA6802D-DB38-A421-74BA-E312B8614256}"/>
              </a:ext>
            </a:extLst>
          </p:cNvPr>
          <p:cNvSpPr txBox="1"/>
          <p:nvPr/>
        </p:nvSpPr>
        <p:spPr>
          <a:xfrm rot="21120000">
            <a:off x="8621671" y="2112788"/>
            <a:ext cx="181704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/>
              <a:t>W</a:t>
            </a:r>
            <a:r>
              <a:rPr lang="en-GB" sz="1800" dirty="0"/>
              <a:t>ho can</a:t>
            </a:r>
            <a:br>
              <a:rPr lang="en-GB" sz="1800" dirty="0"/>
            </a:br>
            <a:r>
              <a:rPr lang="en-GB" sz="1800" dirty="0"/>
              <a:t>collect the</a:t>
            </a:r>
            <a:br>
              <a:rPr lang="en-GB" sz="1800" dirty="0"/>
            </a:br>
            <a:r>
              <a:rPr lang="en-GB" sz="1800" dirty="0"/>
              <a:t>most coins?</a:t>
            </a:r>
            <a:endParaRPr lang="en-GB" dirty="0"/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9432CD39-CC02-62E7-1018-F4B4530B790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302161">
            <a:off x="10316074" y="1568476"/>
            <a:ext cx="608086" cy="144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783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KSS colours">
      <a:dk1>
        <a:sysClr val="windowText" lastClr="000000"/>
      </a:dk1>
      <a:lt1>
        <a:sysClr val="window" lastClr="FFFFFF"/>
      </a:lt1>
      <a:dk2>
        <a:srgbClr val="E6223D"/>
      </a:dk2>
      <a:lt2>
        <a:srgbClr val="00BFBF"/>
      </a:lt2>
      <a:accent1>
        <a:srgbClr val="FFD753"/>
      </a:accent1>
      <a:accent2>
        <a:srgbClr val="E0E0E0"/>
      </a:accent2>
      <a:accent3>
        <a:srgbClr val="F7BECE"/>
      </a:accent3>
      <a:accent4>
        <a:srgbClr val="C1E3E6"/>
      </a:accent4>
      <a:accent5>
        <a:srgbClr val="FFF3D2"/>
      </a:accent5>
      <a:accent6>
        <a:srgbClr val="E6223D"/>
      </a:accent6>
      <a:hlink>
        <a:srgbClr val="00BFBF"/>
      </a:hlink>
      <a:folHlink>
        <a:srgbClr val="FFD75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653E83352B0845830E60D4C665D9AE" ma:contentTypeVersion="16" ma:contentTypeDescription="Create a new document." ma:contentTypeScope="" ma:versionID="68e03dfe4095ef8df71d9bbddcf9661a">
  <xsd:schema xmlns:xsd="http://www.w3.org/2001/XMLSchema" xmlns:xs="http://www.w3.org/2001/XMLSchema" xmlns:p="http://schemas.microsoft.com/office/2006/metadata/properties" xmlns:ns2="71754fde-bf38-4612-8cd7-0a49a729ea2f" xmlns:ns3="3bce4d4d-be22-450d-a78d-c3a9c58b438c" targetNamespace="http://schemas.microsoft.com/office/2006/metadata/properties" ma:root="true" ma:fieldsID="d9e76104750ae2f3095298d59a11f2aa" ns2:_="" ns3:_="">
    <xsd:import namespace="71754fde-bf38-4612-8cd7-0a49a729ea2f"/>
    <xsd:import namespace="3bce4d4d-be22-450d-a78d-c3a9c58b438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754fde-bf38-4612-8cd7-0a49a729ea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29b9c685-37ff-473d-9dae-30b98956d65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ce4d4d-be22-450d-a78d-c3a9c58b438c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757b364c-d88b-4cee-8f30-08fd7d90391e}" ma:internalName="TaxCatchAll" ma:showField="CatchAllData" ma:web="3bce4d4d-be22-450d-a78d-c3a9c58b438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1754fde-bf38-4612-8cd7-0a49a729ea2f">
      <Terms xmlns="http://schemas.microsoft.com/office/infopath/2007/PartnerControls"/>
    </lcf76f155ced4ddcb4097134ff3c332f>
    <TaxCatchAll xmlns="3bce4d4d-be22-450d-a78d-c3a9c58b438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4ACD241-77CA-4F8D-BE2C-CFC69B2438C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754fde-bf38-4612-8cd7-0a49a729ea2f"/>
    <ds:schemaRef ds:uri="3bce4d4d-be22-450d-a78d-c3a9c58b438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038F486-072C-40D4-A0A9-54D5CF239B28}">
  <ds:schemaRefs>
    <ds:schemaRef ds:uri="http://purl.org/dc/terms/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purl.org/dc/elements/1.1/"/>
    <ds:schemaRef ds:uri="e6b87a57-c775-4f9c-9784-30ef2ef7e490"/>
    <ds:schemaRef ds:uri="fe9fae11-fa31-4c83-8d36-2aea503062d3"/>
    <ds:schemaRef ds:uri="71754fde-bf38-4612-8cd7-0a49a729ea2f"/>
    <ds:schemaRef ds:uri="3bce4d4d-be22-450d-a78d-c3a9c58b438c"/>
  </ds:schemaRefs>
</ds:datastoreItem>
</file>

<file path=customXml/itemProps3.xml><?xml version="1.0" encoding="utf-8"?>
<ds:datastoreItem xmlns:ds="http://schemas.openxmlformats.org/officeDocument/2006/customXml" ds:itemID="{8415DC0F-DEEF-4898-BBB0-9DF4D2F9532E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896b32e2-d758-4f65-9eb7-201a65028093}" enabled="0" method="" siteId="{896b32e2-d758-4f65-9eb7-201a6502809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2054</TotalTime>
  <Words>399</Words>
  <Application>Microsoft Office PowerPoint</Application>
  <PresentationFormat>Widescreen</PresentationFormat>
  <Paragraphs>44</Paragraphs>
  <Slides>16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Aptos</vt:lpstr>
      <vt:lpstr>Arial</vt:lpstr>
      <vt:lpstr>Office Theme</vt:lpstr>
      <vt:lpstr>Hello everyone!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Emily Madigan</dc:creator>
  <cp:lastModifiedBy>Stan Brooks</cp:lastModifiedBy>
  <cp:revision>23</cp:revision>
  <dcterms:created xsi:type="dcterms:W3CDTF">2026-04-23T15:12:12Z</dcterms:created>
  <dcterms:modified xsi:type="dcterms:W3CDTF">2026-09-10T11:44:21Z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0x0101006E653E83352B0845830E60D4C665D9AE</vt:lpwstr>
  </property>
  <property fmtid="{D5CDD505-2E9C-101B-9397-08002B2CF9AE}" pid="3" name="MediaServiceImageTags">
    <vt:lpwstr/>
  </property>
</Properties>
</file>